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4" r:id="rId2"/>
    <p:sldId id="265" r:id="rId3"/>
    <p:sldId id="3322" r:id="rId4"/>
    <p:sldId id="3320" r:id="rId5"/>
    <p:sldId id="3323" r:id="rId6"/>
    <p:sldId id="3321" r:id="rId7"/>
    <p:sldId id="3327" r:id="rId8"/>
    <p:sldId id="3326" r:id="rId9"/>
    <p:sldId id="3325" r:id="rId10"/>
    <p:sldId id="3324" r:id="rId11"/>
    <p:sldId id="331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9423"/>
    <a:srgbClr val="084D8B"/>
    <a:srgbClr val="FF9900"/>
    <a:srgbClr val="338ABE"/>
    <a:srgbClr val="0D0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78"/>
  </p:normalViewPr>
  <p:slideViewPr>
    <p:cSldViewPr snapToGrid="0" snapToObjects="1">
      <p:cViewPr varScale="1">
        <p:scale>
          <a:sx n="114" d="100"/>
          <a:sy n="114" d="100"/>
        </p:scale>
        <p:origin x="43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21738-7425-164D-957B-9698CADC85E3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02BFE-E33A-744F-BF59-B7A28F9B6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078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A3F33-9C28-D44B-A794-6F257CE60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EF0F35-E17D-F24E-9AFD-212F3E8B9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4A01E6-06C5-044D-82C1-4DBD8B5111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BBC32-C7A8-094C-9CD1-34BECD68FB89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760A5A-817F-654E-A713-4017E497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6591B2-C29C-1547-BAF9-B265036CC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C79FD-C8C5-F642-8BDD-103BE59DE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981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22DF05-CBDA-B94D-AB4C-E7FDB249D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99719D-F6D2-5C4E-BEB3-4C31A42C1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90EB5D-E6E1-1F48-BBB0-76E3363510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BBC32-C7A8-094C-9CD1-34BECD68FB89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A528EE-FABD-1442-BF1C-A7A1C17F1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3FBC45-C23E-104B-92ED-DB62D64C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C79FD-C8C5-F642-8BDD-103BE59DE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144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A860EB4-AE4F-E54D-8397-9D519AC0C0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0C701A-7FB4-D04D-B3D4-448DC7227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4ABFAA-454D-BD48-86E6-8D72FB61C8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BBC32-C7A8-094C-9CD1-34BECD68FB89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D82F5D-F87A-6344-9ADD-DCCD298C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94B02-0115-1F4B-8F6F-3E0D9008F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C79FD-C8C5-F642-8BDD-103BE59DE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41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11FB4-CE34-D344-AF7C-B5A376C5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3CD30C-F2F5-F84D-AD49-C17D3C87F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8D1959-67BB-4A44-BE40-B24BC0B063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BBC32-C7A8-094C-9CD1-34BECD68FB89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77555-EF33-7D4B-9C31-1B9E38826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C50A35-92BB-D848-8573-137C39221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C79FD-C8C5-F642-8BDD-103BE59DE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72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587264-9A9B-DF41-9431-78F21FF8A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586D80-20A7-DB4A-B0EE-51214BFCA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09225A-D793-C64D-A0B8-6903C9AFDC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BBC32-C7A8-094C-9CD1-34BECD68FB89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FEDD31-C11C-BD4D-9EE0-E46F18A5C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97FBA0-81ED-1A42-AD2A-06587A690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C79FD-C8C5-F642-8BDD-103BE59DE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98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69985B-F7AD-784A-886E-6AD6D9F6A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4A5F14-AF5E-8F4B-ADBB-B44BF219C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9A8C17-B31A-3946-AE07-CDC251341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912973-A000-3D40-9021-C95ED46B31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BBC32-C7A8-094C-9CD1-34BECD68FB89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BB3804-A3EA-D943-83E7-94A9A8D89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54DF02-F0BE-3A43-847B-1A4D59B81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C79FD-C8C5-F642-8BDD-103BE59DE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00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6E5C9-1388-554F-BDB9-3AA8C015C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32FE9-FECC-764F-B650-17D0045D4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3F601C-93A6-5946-BAC7-3BBC07637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E5BDD8-DBFC-2B4C-9858-DE3ABCD794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8D3504-CE09-3945-9ABC-2D7E628B7F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CB50DBD-6D37-454B-A639-26107ED7F2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BBC32-C7A8-094C-9CD1-34BECD68FB89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9696363-C22F-4A49-95EA-6A62501D0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5782B7C-8F29-B640-9A48-564A043D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C79FD-C8C5-F642-8BDD-103BE59DE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91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29E8A-0EC3-4342-906C-53C8E6F3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216A22-B21E-BE44-9A8F-0C91A95E9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BBC32-C7A8-094C-9CD1-34BECD68FB89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9BCCD3-61F8-4A4F-83C9-17FD9EA1C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C67B19-FDEA-8340-A047-0668CE6F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C79FD-C8C5-F642-8BDD-103BE59DE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610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8CD465B-11A4-DE42-8352-71C705FF62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BBC32-C7A8-094C-9CD1-34BECD68FB89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2EAE20-4EFC-0E43-9982-F3669F5A8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E25B3D-2F70-ED4A-9E0E-1A0A383B9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C79FD-C8C5-F642-8BDD-103BE59DE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644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015E2-8F17-2247-8008-EA5B6B151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541C7F-9955-9C47-AFA2-1848A7FD8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3BA395-57D2-6C4D-8603-4D457B065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31B188-6489-C348-9777-9244882B44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BBC32-C7A8-094C-9CD1-34BECD68FB89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9BF3EA-9B7C-7446-9A2B-7EA478B2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7BD9E7-5E70-3D41-A8F0-F3A8721F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C79FD-C8C5-F642-8BDD-103BE59DE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379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7F68E9-BEE4-654F-BFD1-83618E00E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DF8B7D4-6E46-6C49-8A6D-DA5AA170F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9FD03D-DB3E-5C40-BB12-FE1F83F0E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241FE6-41A6-844F-8AAE-6AB4FF2D22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BBC32-C7A8-094C-9CD1-34BECD68FB89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E059FD-351C-5C42-B606-3440FACB5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AC8B62-BB5E-7640-9179-CF4AD062D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C79FD-C8C5-F642-8BDD-103BE59DE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245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68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F8F41B6-E455-7D48-BE68-C4C95047B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араллелограмм 9">
            <a:extLst>
              <a:ext uri="{FF2B5EF4-FFF2-40B4-BE49-F238E27FC236}">
                <a16:creationId xmlns:a16="http://schemas.microsoft.com/office/drawing/2014/main" id="{C932AA15-5C83-4D4E-84CC-AABE1FD88759}"/>
              </a:ext>
            </a:extLst>
          </p:cNvPr>
          <p:cNvSpPr/>
          <p:nvPr/>
        </p:nvSpPr>
        <p:spPr>
          <a:xfrm rot="10800000">
            <a:off x="4700587" y="0"/>
            <a:ext cx="7491411" cy="6872286"/>
          </a:xfrm>
          <a:custGeom>
            <a:avLst/>
            <a:gdLst>
              <a:gd name="connsiteX0" fmla="*/ 0 w 6434137"/>
              <a:gd name="connsiteY0" fmla="*/ 6857999 h 6857999"/>
              <a:gd name="connsiteX1" fmla="*/ 0 w 6434137"/>
              <a:gd name="connsiteY1" fmla="*/ 0 h 6857999"/>
              <a:gd name="connsiteX2" fmla="*/ 6434137 w 6434137"/>
              <a:gd name="connsiteY2" fmla="*/ 0 h 6857999"/>
              <a:gd name="connsiteX3" fmla="*/ 6434137 w 6434137"/>
              <a:gd name="connsiteY3" fmla="*/ 6857999 h 6857999"/>
              <a:gd name="connsiteX4" fmla="*/ 0 w 6434137"/>
              <a:gd name="connsiteY4" fmla="*/ 6857999 h 6857999"/>
              <a:gd name="connsiteX0" fmla="*/ 0 w 6434137"/>
              <a:gd name="connsiteY0" fmla="*/ 6857999 h 6857999"/>
              <a:gd name="connsiteX1" fmla="*/ 0 w 6434137"/>
              <a:gd name="connsiteY1" fmla="*/ 0 h 6857999"/>
              <a:gd name="connsiteX2" fmla="*/ 6434137 w 6434137"/>
              <a:gd name="connsiteY2" fmla="*/ 0 h 6857999"/>
              <a:gd name="connsiteX3" fmla="*/ 5291137 w 6434137"/>
              <a:gd name="connsiteY3" fmla="*/ 6843711 h 6857999"/>
              <a:gd name="connsiteX4" fmla="*/ 0 w 6434137"/>
              <a:gd name="connsiteY4" fmla="*/ 6857999 h 6857999"/>
              <a:gd name="connsiteX0" fmla="*/ 0 w 7348537"/>
              <a:gd name="connsiteY0" fmla="*/ 6872286 h 6872286"/>
              <a:gd name="connsiteX1" fmla="*/ 0 w 7348537"/>
              <a:gd name="connsiteY1" fmla="*/ 14287 h 6872286"/>
              <a:gd name="connsiteX2" fmla="*/ 7348537 w 7348537"/>
              <a:gd name="connsiteY2" fmla="*/ 0 h 6872286"/>
              <a:gd name="connsiteX3" fmla="*/ 5291137 w 7348537"/>
              <a:gd name="connsiteY3" fmla="*/ 6857998 h 6872286"/>
              <a:gd name="connsiteX4" fmla="*/ 0 w 7348537"/>
              <a:gd name="connsiteY4" fmla="*/ 6872286 h 687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8537" h="6872286">
                <a:moveTo>
                  <a:pt x="0" y="6872286"/>
                </a:moveTo>
                <a:lnTo>
                  <a:pt x="0" y="14287"/>
                </a:lnTo>
                <a:lnTo>
                  <a:pt x="7348537" y="0"/>
                </a:lnTo>
                <a:lnTo>
                  <a:pt x="5291137" y="6857998"/>
                </a:lnTo>
                <a:lnTo>
                  <a:pt x="0" y="6872286"/>
                </a:lnTo>
                <a:close/>
              </a:path>
            </a:pathLst>
          </a:custGeom>
          <a:blipFill dpi="0" rotWithShape="0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11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000" r="-22000" b="-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C7D91E8-3CCF-614F-9B9D-F12334598C15}"/>
              </a:ext>
            </a:extLst>
          </p:cNvPr>
          <p:cNvGrpSpPr/>
          <p:nvPr/>
        </p:nvGrpSpPr>
        <p:grpSpPr>
          <a:xfrm>
            <a:off x="5068880" y="276222"/>
            <a:ext cx="6530974" cy="6281741"/>
            <a:chOff x="4844122" y="364267"/>
            <a:chExt cx="6751630" cy="6493976"/>
          </a:xfrm>
        </p:grpSpPr>
        <p:grpSp>
          <p:nvGrpSpPr>
            <p:cNvPr id="8" name="object 178">
              <a:extLst>
                <a:ext uri="{FF2B5EF4-FFF2-40B4-BE49-F238E27FC236}">
                  <a16:creationId xmlns:a16="http://schemas.microsoft.com/office/drawing/2014/main" id="{39BF6063-AAC3-114D-86A9-31BC9EACB8F2}"/>
                </a:ext>
              </a:extLst>
            </p:cNvPr>
            <p:cNvGrpSpPr/>
            <p:nvPr/>
          </p:nvGrpSpPr>
          <p:grpSpPr>
            <a:xfrm>
              <a:off x="10899935" y="1808206"/>
              <a:ext cx="624840" cy="624840"/>
              <a:chOff x="10899935" y="1808206"/>
              <a:chExt cx="624840" cy="624840"/>
            </a:xfrm>
          </p:grpSpPr>
          <p:sp>
            <p:nvSpPr>
              <p:cNvPr id="26" name="object 179">
                <a:extLst>
                  <a:ext uri="{FF2B5EF4-FFF2-40B4-BE49-F238E27FC236}">
                    <a16:creationId xmlns:a16="http://schemas.microsoft.com/office/drawing/2014/main" id="{1725193C-2627-9042-A3BB-079C898B7756}"/>
                  </a:ext>
                </a:extLst>
              </p:cNvPr>
              <p:cNvSpPr/>
              <p:nvPr/>
            </p:nvSpPr>
            <p:spPr>
              <a:xfrm>
                <a:off x="10925335" y="1833606"/>
                <a:ext cx="574040" cy="574040"/>
              </a:xfrm>
              <a:custGeom>
                <a:avLst/>
                <a:gdLst/>
                <a:ahLst/>
                <a:cxnLst/>
                <a:rect l="l" t="t" r="r" b="b"/>
                <a:pathLst>
                  <a:path w="574040" h="574039">
                    <a:moveTo>
                      <a:pt x="321723" y="1940"/>
                    </a:moveTo>
                    <a:lnTo>
                      <a:pt x="367469" y="11338"/>
                    </a:lnTo>
                    <a:lnTo>
                      <a:pt x="409975" y="27509"/>
                    </a:lnTo>
                    <a:lnTo>
                      <a:pt x="448726" y="49795"/>
                    </a:lnTo>
                    <a:lnTo>
                      <a:pt x="483208" y="77538"/>
                    </a:lnTo>
                    <a:lnTo>
                      <a:pt x="512906" y="110079"/>
                    </a:lnTo>
                    <a:lnTo>
                      <a:pt x="537306" y="146761"/>
                    </a:lnTo>
                    <a:lnTo>
                      <a:pt x="555893" y="186925"/>
                    </a:lnTo>
                    <a:lnTo>
                      <a:pt x="568153" y="229913"/>
                    </a:lnTo>
                    <a:lnTo>
                      <a:pt x="573572" y="275066"/>
                    </a:lnTo>
                    <a:lnTo>
                      <a:pt x="571634" y="321726"/>
                    </a:lnTo>
                    <a:lnTo>
                      <a:pt x="562240" y="367472"/>
                    </a:lnTo>
                    <a:lnTo>
                      <a:pt x="546071" y="409978"/>
                    </a:lnTo>
                    <a:lnTo>
                      <a:pt x="523785" y="448729"/>
                    </a:lnTo>
                    <a:lnTo>
                      <a:pt x="496042" y="483210"/>
                    </a:lnTo>
                    <a:lnTo>
                      <a:pt x="463500" y="512907"/>
                    </a:lnTo>
                    <a:lnTo>
                      <a:pt x="426817" y="537306"/>
                    </a:lnTo>
                    <a:lnTo>
                      <a:pt x="386651" y="555892"/>
                    </a:lnTo>
                    <a:lnTo>
                      <a:pt x="343663" y="568150"/>
                    </a:lnTo>
                    <a:lnTo>
                      <a:pt x="298509" y="573565"/>
                    </a:lnTo>
                    <a:lnTo>
                      <a:pt x="251848" y="571624"/>
                    </a:lnTo>
                    <a:lnTo>
                      <a:pt x="206102" y="562233"/>
                    </a:lnTo>
                    <a:lnTo>
                      <a:pt x="163596" y="546067"/>
                    </a:lnTo>
                    <a:lnTo>
                      <a:pt x="124845" y="523784"/>
                    </a:lnTo>
                    <a:lnTo>
                      <a:pt x="90363" y="496043"/>
                    </a:lnTo>
                    <a:lnTo>
                      <a:pt x="60665" y="463503"/>
                    </a:lnTo>
                    <a:lnTo>
                      <a:pt x="36265" y="426822"/>
                    </a:lnTo>
                    <a:lnTo>
                      <a:pt x="17678" y="386659"/>
                    </a:lnTo>
                    <a:lnTo>
                      <a:pt x="5418" y="343672"/>
                    </a:lnTo>
                    <a:lnTo>
                      <a:pt x="0" y="298521"/>
                    </a:lnTo>
                    <a:lnTo>
                      <a:pt x="1937" y="251864"/>
                    </a:lnTo>
                    <a:lnTo>
                      <a:pt x="11335" y="206114"/>
                    </a:lnTo>
                    <a:lnTo>
                      <a:pt x="27506" y="163605"/>
                    </a:lnTo>
                    <a:lnTo>
                      <a:pt x="49792" y="124850"/>
                    </a:lnTo>
                    <a:lnTo>
                      <a:pt x="77535" y="90366"/>
                    </a:lnTo>
                    <a:lnTo>
                      <a:pt x="110076" y="60665"/>
                    </a:lnTo>
                    <a:lnTo>
                      <a:pt x="146758" y="36264"/>
                    </a:lnTo>
                    <a:lnTo>
                      <a:pt x="186922" y="17676"/>
                    </a:lnTo>
                    <a:lnTo>
                      <a:pt x="229910" y="5416"/>
                    </a:lnTo>
                    <a:lnTo>
                      <a:pt x="275063" y="0"/>
                    </a:lnTo>
                    <a:lnTo>
                      <a:pt x="321723" y="1940"/>
                    </a:lnTo>
                    <a:close/>
                  </a:path>
                </a:pathLst>
              </a:custGeom>
              <a:ln w="50800">
                <a:solidFill>
                  <a:srgbClr val="FFD33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180">
                <a:extLst>
                  <a:ext uri="{FF2B5EF4-FFF2-40B4-BE49-F238E27FC236}">
                    <a16:creationId xmlns:a16="http://schemas.microsoft.com/office/drawing/2014/main" id="{24877833-C8D4-CE41-BC52-A8353FF8933D}"/>
                  </a:ext>
                </a:extLst>
              </p:cNvPr>
              <p:cNvSpPr/>
              <p:nvPr/>
            </p:nvSpPr>
            <p:spPr>
              <a:xfrm>
                <a:off x="11001480" y="1909743"/>
                <a:ext cx="421640" cy="421640"/>
              </a:xfrm>
              <a:custGeom>
                <a:avLst/>
                <a:gdLst/>
                <a:ahLst/>
                <a:cxnLst/>
                <a:rect l="l" t="t" r="r" b="b"/>
                <a:pathLst>
                  <a:path w="421640" h="421639">
                    <a:moveTo>
                      <a:pt x="187591" y="0"/>
                    </a:moveTo>
                    <a:lnTo>
                      <a:pt x="141406" y="10418"/>
                    </a:lnTo>
                    <a:lnTo>
                      <a:pt x="99308" y="30481"/>
                    </a:lnTo>
                    <a:lnTo>
                      <a:pt x="62724" y="59074"/>
                    </a:lnTo>
                    <a:lnTo>
                      <a:pt x="33084" y="95079"/>
                    </a:lnTo>
                    <a:lnTo>
                      <a:pt x="11814" y="137380"/>
                    </a:lnTo>
                    <a:lnTo>
                      <a:pt x="343" y="184861"/>
                    </a:lnTo>
                    <a:lnTo>
                      <a:pt x="0" y="233707"/>
                    </a:lnTo>
                    <a:lnTo>
                      <a:pt x="10416" y="279894"/>
                    </a:lnTo>
                    <a:lnTo>
                      <a:pt x="30513" y="322040"/>
                    </a:lnTo>
                    <a:lnTo>
                      <a:pt x="59067" y="358580"/>
                    </a:lnTo>
                    <a:lnTo>
                      <a:pt x="95069" y="388223"/>
                    </a:lnTo>
                    <a:lnTo>
                      <a:pt x="137369" y="409495"/>
                    </a:lnTo>
                    <a:lnTo>
                      <a:pt x="184849" y="420967"/>
                    </a:lnTo>
                    <a:lnTo>
                      <a:pt x="233695" y="421310"/>
                    </a:lnTo>
                    <a:lnTo>
                      <a:pt x="279882" y="410891"/>
                    </a:lnTo>
                    <a:lnTo>
                      <a:pt x="321982" y="390828"/>
                    </a:lnTo>
                    <a:lnTo>
                      <a:pt x="358566" y="362235"/>
                    </a:lnTo>
                    <a:lnTo>
                      <a:pt x="378394" y="338150"/>
                    </a:lnTo>
                    <a:lnTo>
                      <a:pt x="195009" y="338150"/>
                    </a:lnTo>
                    <a:lnTo>
                      <a:pt x="146657" y="322040"/>
                    </a:lnTo>
                    <a:lnTo>
                      <a:pt x="109479" y="289720"/>
                    </a:lnTo>
                    <a:lnTo>
                      <a:pt x="87101" y="245829"/>
                    </a:lnTo>
                    <a:lnTo>
                      <a:pt x="83147" y="195008"/>
                    </a:lnTo>
                    <a:lnTo>
                      <a:pt x="99264" y="146656"/>
                    </a:lnTo>
                    <a:lnTo>
                      <a:pt x="131585" y="109477"/>
                    </a:lnTo>
                    <a:lnTo>
                      <a:pt x="175470" y="87095"/>
                    </a:lnTo>
                    <a:lnTo>
                      <a:pt x="226276" y="83134"/>
                    </a:lnTo>
                    <a:lnTo>
                      <a:pt x="378167" y="83134"/>
                    </a:lnTo>
                    <a:lnTo>
                      <a:pt x="362218" y="62723"/>
                    </a:lnTo>
                    <a:lnTo>
                      <a:pt x="326216" y="33080"/>
                    </a:lnTo>
                    <a:lnTo>
                      <a:pt x="283917" y="11811"/>
                    </a:lnTo>
                    <a:lnTo>
                      <a:pt x="236436" y="343"/>
                    </a:lnTo>
                    <a:lnTo>
                      <a:pt x="187591" y="0"/>
                    </a:lnTo>
                    <a:close/>
                  </a:path>
                  <a:path w="421640" h="421639">
                    <a:moveTo>
                      <a:pt x="378167" y="83134"/>
                    </a:moveTo>
                    <a:lnTo>
                      <a:pt x="226276" y="83134"/>
                    </a:lnTo>
                    <a:lnTo>
                      <a:pt x="274628" y="99258"/>
                    </a:lnTo>
                    <a:lnTo>
                      <a:pt x="311806" y="131584"/>
                    </a:lnTo>
                    <a:lnTo>
                      <a:pt x="334184" y="175474"/>
                    </a:lnTo>
                    <a:lnTo>
                      <a:pt x="338138" y="226288"/>
                    </a:lnTo>
                    <a:lnTo>
                      <a:pt x="322021" y="274640"/>
                    </a:lnTo>
                    <a:lnTo>
                      <a:pt x="289700" y="311818"/>
                    </a:lnTo>
                    <a:lnTo>
                      <a:pt x="245816" y="334196"/>
                    </a:lnTo>
                    <a:lnTo>
                      <a:pt x="195009" y="338150"/>
                    </a:lnTo>
                    <a:lnTo>
                      <a:pt x="378394" y="338150"/>
                    </a:lnTo>
                    <a:lnTo>
                      <a:pt x="388207" y="326230"/>
                    </a:lnTo>
                    <a:lnTo>
                      <a:pt x="409475" y="283929"/>
                    </a:lnTo>
                    <a:lnTo>
                      <a:pt x="420942" y="236448"/>
                    </a:lnTo>
                    <a:lnTo>
                      <a:pt x="421286" y="187602"/>
                    </a:lnTo>
                    <a:lnTo>
                      <a:pt x="410869" y="141413"/>
                    </a:lnTo>
                    <a:lnTo>
                      <a:pt x="390808" y="99311"/>
                    </a:lnTo>
                    <a:lnTo>
                      <a:pt x="378167" y="8313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9" name="object 181">
              <a:extLst>
                <a:ext uri="{FF2B5EF4-FFF2-40B4-BE49-F238E27FC236}">
                  <a16:creationId xmlns:a16="http://schemas.microsoft.com/office/drawing/2014/main" id="{124488A8-E8BF-164A-88D7-5AF44FD3DC01}"/>
                </a:ext>
              </a:extLst>
            </p:cNvPr>
            <p:cNvGrpSpPr/>
            <p:nvPr/>
          </p:nvGrpSpPr>
          <p:grpSpPr>
            <a:xfrm>
              <a:off x="5398787" y="3932798"/>
              <a:ext cx="6196965" cy="2925445"/>
              <a:chOff x="5398787" y="3932798"/>
              <a:chExt cx="6196965" cy="2925445"/>
            </a:xfrm>
          </p:grpSpPr>
          <p:sp>
            <p:nvSpPr>
              <p:cNvPr id="15" name="object 182">
                <a:extLst>
                  <a:ext uri="{FF2B5EF4-FFF2-40B4-BE49-F238E27FC236}">
                    <a16:creationId xmlns:a16="http://schemas.microsoft.com/office/drawing/2014/main" id="{5C98F0DF-C261-2A40-90B2-FFFAB6FEE58A}"/>
                  </a:ext>
                </a:extLst>
              </p:cNvPr>
              <p:cNvSpPr/>
              <p:nvPr/>
            </p:nvSpPr>
            <p:spPr>
              <a:xfrm>
                <a:off x="10904084" y="5974673"/>
                <a:ext cx="423545" cy="423545"/>
              </a:xfrm>
              <a:custGeom>
                <a:avLst/>
                <a:gdLst/>
                <a:ahLst/>
                <a:cxnLst/>
                <a:rect l="l" t="t" r="r" b="b"/>
                <a:pathLst>
                  <a:path w="423545" h="423545">
                    <a:moveTo>
                      <a:pt x="188388" y="0"/>
                    </a:moveTo>
                    <a:lnTo>
                      <a:pt x="142008" y="10463"/>
                    </a:lnTo>
                    <a:lnTo>
                      <a:pt x="99731" y="30612"/>
                    </a:lnTo>
                    <a:lnTo>
                      <a:pt x="62992" y="59324"/>
                    </a:lnTo>
                    <a:lnTo>
                      <a:pt x="33224" y="95478"/>
                    </a:lnTo>
                    <a:lnTo>
                      <a:pt x="11862" y="137956"/>
                    </a:lnTo>
                    <a:lnTo>
                      <a:pt x="341" y="185634"/>
                    </a:lnTo>
                    <a:lnTo>
                      <a:pt x="0" y="234683"/>
                    </a:lnTo>
                    <a:lnTo>
                      <a:pt x="10463" y="281063"/>
                    </a:lnTo>
                    <a:lnTo>
                      <a:pt x="30612" y="323340"/>
                    </a:lnTo>
                    <a:lnTo>
                      <a:pt x="59324" y="360080"/>
                    </a:lnTo>
                    <a:lnTo>
                      <a:pt x="95478" y="389847"/>
                    </a:lnTo>
                    <a:lnTo>
                      <a:pt x="137956" y="411209"/>
                    </a:lnTo>
                    <a:lnTo>
                      <a:pt x="185634" y="422730"/>
                    </a:lnTo>
                    <a:lnTo>
                      <a:pt x="234689" y="423076"/>
                    </a:lnTo>
                    <a:lnTo>
                      <a:pt x="281074" y="412614"/>
                    </a:lnTo>
                    <a:lnTo>
                      <a:pt x="323355" y="392465"/>
                    </a:lnTo>
                    <a:lnTo>
                      <a:pt x="360097" y="363752"/>
                    </a:lnTo>
                    <a:lnTo>
                      <a:pt x="364300" y="358646"/>
                    </a:lnTo>
                    <a:lnTo>
                      <a:pt x="193495" y="358646"/>
                    </a:lnTo>
                    <a:lnTo>
                      <a:pt x="147969" y="345439"/>
                    </a:lnTo>
                    <a:lnTo>
                      <a:pt x="110157" y="319578"/>
                    </a:lnTo>
                    <a:lnTo>
                      <a:pt x="82201" y="283806"/>
                    </a:lnTo>
                    <a:lnTo>
                      <a:pt x="66243" y="240865"/>
                    </a:lnTo>
                    <a:lnTo>
                      <a:pt x="64425" y="193495"/>
                    </a:lnTo>
                    <a:lnTo>
                      <a:pt x="77632" y="147964"/>
                    </a:lnTo>
                    <a:lnTo>
                      <a:pt x="103493" y="110152"/>
                    </a:lnTo>
                    <a:lnTo>
                      <a:pt x="139265" y="82197"/>
                    </a:lnTo>
                    <a:lnTo>
                      <a:pt x="182207" y="66242"/>
                    </a:lnTo>
                    <a:lnTo>
                      <a:pt x="229576" y="64425"/>
                    </a:lnTo>
                    <a:lnTo>
                      <a:pt x="364883" y="64425"/>
                    </a:lnTo>
                    <a:lnTo>
                      <a:pt x="363762" y="62992"/>
                    </a:lnTo>
                    <a:lnTo>
                      <a:pt x="327603" y="33224"/>
                    </a:lnTo>
                    <a:lnTo>
                      <a:pt x="285121" y="11862"/>
                    </a:lnTo>
                    <a:lnTo>
                      <a:pt x="237437" y="341"/>
                    </a:lnTo>
                    <a:lnTo>
                      <a:pt x="188388" y="0"/>
                    </a:lnTo>
                    <a:close/>
                  </a:path>
                  <a:path w="423545" h="423545">
                    <a:moveTo>
                      <a:pt x="364883" y="64425"/>
                    </a:moveTo>
                    <a:lnTo>
                      <a:pt x="229576" y="64425"/>
                    </a:lnTo>
                    <a:lnTo>
                      <a:pt x="275109" y="77632"/>
                    </a:lnTo>
                    <a:lnTo>
                      <a:pt x="312928" y="103493"/>
                    </a:lnTo>
                    <a:lnTo>
                      <a:pt x="340888" y="139265"/>
                    </a:lnTo>
                    <a:lnTo>
                      <a:pt x="356846" y="182207"/>
                    </a:lnTo>
                    <a:lnTo>
                      <a:pt x="358659" y="229576"/>
                    </a:lnTo>
                    <a:lnTo>
                      <a:pt x="345450" y="275107"/>
                    </a:lnTo>
                    <a:lnTo>
                      <a:pt x="319587" y="312920"/>
                    </a:lnTo>
                    <a:lnTo>
                      <a:pt x="283811" y="340874"/>
                    </a:lnTo>
                    <a:lnTo>
                      <a:pt x="240866" y="356830"/>
                    </a:lnTo>
                    <a:lnTo>
                      <a:pt x="193495" y="358646"/>
                    </a:lnTo>
                    <a:lnTo>
                      <a:pt x="364300" y="358646"/>
                    </a:lnTo>
                    <a:lnTo>
                      <a:pt x="389865" y="327595"/>
                    </a:lnTo>
                    <a:lnTo>
                      <a:pt x="411226" y="285116"/>
                    </a:lnTo>
                    <a:lnTo>
                      <a:pt x="422743" y="237437"/>
                    </a:lnTo>
                    <a:lnTo>
                      <a:pt x="423089" y="188388"/>
                    </a:lnTo>
                    <a:lnTo>
                      <a:pt x="412626" y="142008"/>
                    </a:lnTo>
                    <a:lnTo>
                      <a:pt x="392477" y="99731"/>
                    </a:lnTo>
                    <a:lnTo>
                      <a:pt x="364883" y="64425"/>
                    </a:lnTo>
                    <a:close/>
                  </a:path>
                </a:pathLst>
              </a:custGeom>
              <a:solidFill>
                <a:srgbClr val="EE842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6" name="object 183">
                <a:extLst>
                  <a:ext uri="{FF2B5EF4-FFF2-40B4-BE49-F238E27FC236}">
                    <a16:creationId xmlns:a16="http://schemas.microsoft.com/office/drawing/2014/main" id="{7B14E169-53A0-544A-B3A6-75E0046E4A91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0512971" y="4256315"/>
                <a:ext cx="369735" cy="466763"/>
              </a:xfrm>
              <a:prstGeom prst="rect">
                <a:avLst/>
              </a:prstGeom>
            </p:spPr>
          </p:pic>
          <p:pic>
            <p:nvPicPr>
              <p:cNvPr id="17" name="object 184">
                <a:extLst>
                  <a:ext uri="{FF2B5EF4-FFF2-40B4-BE49-F238E27FC236}">
                    <a16:creationId xmlns:a16="http://schemas.microsoft.com/office/drawing/2014/main" id="{55EFB975-D221-2844-A229-D35E82C5B8B8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470830" y="5493067"/>
                <a:ext cx="816292" cy="1025486"/>
              </a:xfrm>
              <a:prstGeom prst="rect">
                <a:avLst/>
              </a:prstGeom>
            </p:spPr>
          </p:pic>
          <p:pic>
            <p:nvPicPr>
              <p:cNvPr id="18" name="object 185">
                <a:extLst>
                  <a:ext uri="{FF2B5EF4-FFF2-40B4-BE49-F238E27FC236}">
                    <a16:creationId xmlns:a16="http://schemas.microsoft.com/office/drawing/2014/main" id="{4E98FD66-5B2A-AD4D-BF59-E5DE630AA793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455636" y="4479518"/>
                <a:ext cx="1018362" cy="1284058"/>
              </a:xfrm>
              <a:prstGeom prst="rect">
                <a:avLst/>
              </a:prstGeom>
            </p:spPr>
          </p:pic>
          <p:pic>
            <p:nvPicPr>
              <p:cNvPr id="19" name="object 186">
                <a:extLst>
                  <a:ext uri="{FF2B5EF4-FFF2-40B4-BE49-F238E27FC236}">
                    <a16:creationId xmlns:a16="http://schemas.microsoft.com/office/drawing/2014/main" id="{DD674174-85A8-814C-8094-1551F5419960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9595396" y="5433669"/>
                <a:ext cx="1125842" cy="1424330"/>
              </a:xfrm>
              <a:prstGeom prst="rect">
                <a:avLst/>
              </a:prstGeom>
            </p:spPr>
          </p:pic>
          <p:sp>
            <p:nvSpPr>
              <p:cNvPr id="20" name="object 187">
                <a:extLst>
                  <a:ext uri="{FF2B5EF4-FFF2-40B4-BE49-F238E27FC236}">
                    <a16:creationId xmlns:a16="http://schemas.microsoft.com/office/drawing/2014/main" id="{F098F961-522B-7547-BD61-F865DDFC3EC6}"/>
                  </a:ext>
                </a:extLst>
              </p:cNvPr>
              <p:cNvSpPr/>
              <p:nvPr/>
            </p:nvSpPr>
            <p:spPr>
              <a:xfrm>
                <a:off x="5398783" y="3932808"/>
                <a:ext cx="5419725" cy="2800985"/>
              </a:xfrm>
              <a:custGeom>
                <a:avLst/>
                <a:gdLst/>
                <a:ahLst/>
                <a:cxnLst/>
                <a:rect l="l" t="t" r="r" b="b"/>
                <a:pathLst>
                  <a:path w="5419725" h="2800984">
                    <a:moveTo>
                      <a:pt x="1561604" y="1209751"/>
                    </a:moveTo>
                    <a:lnTo>
                      <a:pt x="1561071" y="1165821"/>
                    </a:lnTo>
                    <a:lnTo>
                      <a:pt x="1549412" y="1124953"/>
                    </a:lnTo>
                    <a:lnTo>
                      <a:pt x="1529321" y="1091133"/>
                    </a:lnTo>
                    <a:lnTo>
                      <a:pt x="1527987" y="1088872"/>
                    </a:lnTo>
                    <a:lnTo>
                      <a:pt x="1498168" y="1059357"/>
                    </a:lnTo>
                    <a:lnTo>
                      <a:pt x="1497520" y="1058989"/>
                    </a:lnTo>
                    <a:lnTo>
                      <a:pt x="1497520" y="1201902"/>
                    </a:lnTo>
                    <a:lnTo>
                      <a:pt x="1485049" y="1239316"/>
                    </a:lnTo>
                    <a:lnTo>
                      <a:pt x="1460030" y="1268095"/>
                    </a:lnTo>
                    <a:lnTo>
                      <a:pt x="1426070" y="1285417"/>
                    </a:lnTo>
                    <a:lnTo>
                      <a:pt x="1386751" y="1288478"/>
                    </a:lnTo>
                    <a:lnTo>
                      <a:pt x="1349336" y="1276007"/>
                    </a:lnTo>
                    <a:lnTo>
                      <a:pt x="1320571" y="1250988"/>
                    </a:lnTo>
                    <a:lnTo>
                      <a:pt x="1303248" y="1217028"/>
                    </a:lnTo>
                    <a:lnTo>
                      <a:pt x="1300187" y="1177696"/>
                    </a:lnTo>
                    <a:lnTo>
                      <a:pt x="1312659" y="1140282"/>
                    </a:lnTo>
                    <a:lnTo>
                      <a:pt x="1337678" y="1111504"/>
                    </a:lnTo>
                    <a:lnTo>
                      <a:pt x="1371638" y="1094193"/>
                    </a:lnTo>
                    <a:lnTo>
                      <a:pt x="1410957" y="1091133"/>
                    </a:lnTo>
                    <a:lnTo>
                      <a:pt x="1448371" y="1103604"/>
                    </a:lnTo>
                    <a:lnTo>
                      <a:pt x="1477137" y="1128610"/>
                    </a:lnTo>
                    <a:lnTo>
                      <a:pt x="1494459" y="1162570"/>
                    </a:lnTo>
                    <a:lnTo>
                      <a:pt x="1497520" y="1201902"/>
                    </a:lnTo>
                    <a:lnTo>
                      <a:pt x="1497520" y="1058989"/>
                    </a:lnTo>
                    <a:lnTo>
                      <a:pt x="1461312" y="1038174"/>
                    </a:lnTo>
                    <a:lnTo>
                      <a:pt x="1418818" y="1027049"/>
                    </a:lnTo>
                    <a:lnTo>
                      <a:pt x="1374889" y="1027569"/>
                    </a:lnTo>
                    <a:lnTo>
                      <a:pt x="1334008" y="1039228"/>
                    </a:lnTo>
                    <a:lnTo>
                      <a:pt x="1297940" y="1060665"/>
                    </a:lnTo>
                    <a:lnTo>
                      <a:pt x="1268425" y="1090485"/>
                    </a:lnTo>
                    <a:lnTo>
                      <a:pt x="1247228" y="1127340"/>
                    </a:lnTo>
                    <a:lnTo>
                      <a:pt x="1236103" y="1169847"/>
                    </a:lnTo>
                    <a:lnTo>
                      <a:pt x="1236624" y="1213764"/>
                    </a:lnTo>
                    <a:lnTo>
                      <a:pt x="1248295" y="1254645"/>
                    </a:lnTo>
                    <a:lnTo>
                      <a:pt x="1269720" y="1290713"/>
                    </a:lnTo>
                    <a:lnTo>
                      <a:pt x="1299540" y="1320228"/>
                    </a:lnTo>
                    <a:lnTo>
                      <a:pt x="1336382" y="1341424"/>
                    </a:lnTo>
                    <a:lnTo>
                      <a:pt x="1378889" y="1352562"/>
                    </a:lnTo>
                    <a:lnTo>
                      <a:pt x="1422819" y="1352029"/>
                    </a:lnTo>
                    <a:lnTo>
                      <a:pt x="1463700" y="1340370"/>
                    </a:lnTo>
                    <a:lnTo>
                      <a:pt x="1499768" y="1318933"/>
                    </a:lnTo>
                    <a:lnTo>
                      <a:pt x="1529283" y="1289113"/>
                    </a:lnTo>
                    <a:lnTo>
                      <a:pt x="1529638" y="1288478"/>
                    </a:lnTo>
                    <a:lnTo>
                      <a:pt x="1550479" y="1252258"/>
                    </a:lnTo>
                    <a:lnTo>
                      <a:pt x="1561604" y="1209751"/>
                    </a:lnTo>
                    <a:close/>
                  </a:path>
                  <a:path w="5419725" h="2800984">
                    <a:moveTo>
                      <a:pt x="5419179" y="1858289"/>
                    </a:moveTo>
                    <a:lnTo>
                      <a:pt x="5247373" y="1687690"/>
                    </a:lnTo>
                    <a:lnTo>
                      <a:pt x="5211877" y="1722843"/>
                    </a:lnTo>
                    <a:lnTo>
                      <a:pt x="5175897" y="1757337"/>
                    </a:lnTo>
                    <a:lnTo>
                      <a:pt x="5139461" y="1791131"/>
                    </a:lnTo>
                    <a:lnTo>
                      <a:pt x="5102555" y="1824240"/>
                    </a:lnTo>
                    <a:lnTo>
                      <a:pt x="5065192" y="1856663"/>
                    </a:lnTo>
                    <a:lnTo>
                      <a:pt x="5027384" y="1888401"/>
                    </a:lnTo>
                    <a:lnTo>
                      <a:pt x="4989131" y="1919439"/>
                    </a:lnTo>
                    <a:lnTo>
                      <a:pt x="4950460" y="1949780"/>
                    </a:lnTo>
                    <a:lnTo>
                      <a:pt x="4911356" y="1979422"/>
                    </a:lnTo>
                    <a:lnTo>
                      <a:pt x="4871847" y="2008352"/>
                    </a:lnTo>
                    <a:lnTo>
                      <a:pt x="4831931" y="2036584"/>
                    </a:lnTo>
                    <a:lnTo>
                      <a:pt x="4791608" y="2064105"/>
                    </a:lnTo>
                    <a:lnTo>
                      <a:pt x="4750905" y="2090915"/>
                    </a:lnTo>
                    <a:lnTo>
                      <a:pt x="4709833" y="2117013"/>
                    </a:lnTo>
                    <a:lnTo>
                      <a:pt x="4668367" y="2142401"/>
                    </a:lnTo>
                    <a:lnTo>
                      <a:pt x="4626546" y="2167051"/>
                    </a:lnTo>
                    <a:lnTo>
                      <a:pt x="4584382" y="2190991"/>
                    </a:lnTo>
                    <a:lnTo>
                      <a:pt x="4541850" y="2214194"/>
                    </a:lnTo>
                    <a:lnTo>
                      <a:pt x="4499000" y="2236673"/>
                    </a:lnTo>
                    <a:lnTo>
                      <a:pt x="4455807" y="2258428"/>
                    </a:lnTo>
                    <a:lnTo>
                      <a:pt x="4412285" y="2279434"/>
                    </a:lnTo>
                    <a:lnTo>
                      <a:pt x="4368457" y="2299716"/>
                    </a:lnTo>
                    <a:lnTo>
                      <a:pt x="4324324" y="2319248"/>
                    </a:lnTo>
                    <a:lnTo>
                      <a:pt x="4279887" y="2338044"/>
                    </a:lnTo>
                    <a:lnTo>
                      <a:pt x="4235170" y="2356091"/>
                    </a:lnTo>
                    <a:lnTo>
                      <a:pt x="4190161" y="2373388"/>
                    </a:lnTo>
                    <a:lnTo>
                      <a:pt x="4144886" y="2389936"/>
                    </a:lnTo>
                    <a:lnTo>
                      <a:pt x="4099344" y="2405723"/>
                    </a:lnTo>
                    <a:lnTo>
                      <a:pt x="4053548" y="2420759"/>
                    </a:lnTo>
                    <a:lnTo>
                      <a:pt x="4007497" y="2435034"/>
                    </a:lnTo>
                    <a:lnTo>
                      <a:pt x="3961219" y="2448547"/>
                    </a:lnTo>
                    <a:lnTo>
                      <a:pt x="3914698" y="2461285"/>
                    </a:lnTo>
                    <a:lnTo>
                      <a:pt x="3867950" y="2473261"/>
                    </a:lnTo>
                    <a:lnTo>
                      <a:pt x="3820998" y="2484463"/>
                    </a:lnTo>
                    <a:lnTo>
                      <a:pt x="3773830" y="2494902"/>
                    </a:lnTo>
                    <a:lnTo>
                      <a:pt x="3726459" y="2504554"/>
                    </a:lnTo>
                    <a:lnTo>
                      <a:pt x="3678910" y="2513419"/>
                    </a:lnTo>
                    <a:lnTo>
                      <a:pt x="3631171" y="2521508"/>
                    </a:lnTo>
                    <a:lnTo>
                      <a:pt x="3583267" y="2528811"/>
                    </a:lnTo>
                    <a:lnTo>
                      <a:pt x="3535184" y="2535326"/>
                    </a:lnTo>
                    <a:lnTo>
                      <a:pt x="3486950" y="2541041"/>
                    </a:lnTo>
                    <a:lnTo>
                      <a:pt x="3438563" y="2545969"/>
                    </a:lnTo>
                    <a:lnTo>
                      <a:pt x="3390036" y="2550096"/>
                    </a:lnTo>
                    <a:lnTo>
                      <a:pt x="3341382" y="2553424"/>
                    </a:lnTo>
                    <a:lnTo>
                      <a:pt x="3292602" y="2555951"/>
                    </a:lnTo>
                    <a:lnTo>
                      <a:pt x="3243707" y="2557665"/>
                    </a:lnTo>
                    <a:lnTo>
                      <a:pt x="3194697" y="2558580"/>
                    </a:lnTo>
                    <a:lnTo>
                      <a:pt x="3145586" y="2558681"/>
                    </a:lnTo>
                    <a:lnTo>
                      <a:pt x="3096387" y="2557957"/>
                    </a:lnTo>
                    <a:lnTo>
                      <a:pt x="3047111" y="2556421"/>
                    </a:lnTo>
                    <a:lnTo>
                      <a:pt x="2997746" y="2554071"/>
                    </a:lnTo>
                    <a:lnTo>
                      <a:pt x="2948330" y="2550896"/>
                    </a:lnTo>
                    <a:lnTo>
                      <a:pt x="2898851" y="2546883"/>
                    </a:lnTo>
                    <a:lnTo>
                      <a:pt x="2849308" y="2542057"/>
                    </a:lnTo>
                    <a:lnTo>
                      <a:pt x="2799740" y="2536393"/>
                    </a:lnTo>
                    <a:lnTo>
                      <a:pt x="2751099" y="2530017"/>
                    </a:lnTo>
                    <a:lnTo>
                      <a:pt x="2702712" y="2522867"/>
                    </a:lnTo>
                    <a:lnTo>
                      <a:pt x="2654579" y="2514943"/>
                    </a:lnTo>
                    <a:lnTo>
                      <a:pt x="2606725" y="2506256"/>
                    </a:lnTo>
                    <a:lnTo>
                      <a:pt x="2559151" y="2496807"/>
                    </a:lnTo>
                    <a:lnTo>
                      <a:pt x="2511856" y="2486609"/>
                    </a:lnTo>
                    <a:lnTo>
                      <a:pt x="2464854" y="2475661"/>
                    </a:lnTo>
                    <a:lnTo>
                      <a:pt x="2418143" y="2463977"/>
                    </a:lnTo>
                    <a:lnTo>
                      <a:pt x="2371725" y="2451557"/>
                    </a:lnTo>
                    <a:lnTo>
                      <a:pt x="2325636" y="2438412"/>
                    </a:lnTo>
                    <a:lnTo>
                      <a:pt x="2279840" y="2424544"/>
                    </a:lnTo>
                    <a:lnTo>
                      <a:pt x="2234387" y="2409964"/>
                    </a:lnTo>
                    <a:lnTo>
                      <a:pt x="2189251" y="2394674"/>
                    </a:lnTo>
                    <a:lnTo>
                      <a:pt x="2144458" y="2378684"/>
                    </a:lnTo>
                    <a:lnTo>
                      <a:pt x="2099995" y="2361996"/>
                    </a:lnTo>
                    <a:lnTo>
                      <a:pt x="2055888" y="2344636"/>
                    </a:lnTo>
                    <a:lnTo>
                      <a:pt x="2012137" y="2326576"/>
                    </a:lnTo>
                    <a:lnTo>
                      <a:pt x="1968741" y="2307844"/>
                    </a:lnTo>
                    <a:lnTo>
                      <a:pt x="1925713" y="2288451"/>
                    </a:lnTo>
                    <a:lnTo>
                      <a:pt x="1883054" y="2268397"/>
                    </a:lnTo>
                    <a:lnTo>
                      <a:pt x="1840788" y="2247684"/>
                    </a:lnTo>
                    <a:lnTo>
                      <a:pt x="1798904" y="2226310"/>
                    </a:lnTo>
                    <a:lnTo>
                      <a:pt x="1757413" y="2204313"/>
                    </a:lnTo>
                    <a:lnTo>
                      <a:pt x="1716316" y="2181669"/>
                    </a:lnTo>
                    <a:lnTo>
                      <a:pt x="1675638" y="2158390"/>
                    </a:lnTo>
                    <a:lnTo>
                      <a:pt x="1635366" y="2134489"/>
                    </a:lnTo>
                    <a:lnTo>
                      <a:pt x="1595513" y="2109978"/>
                    </a:lnTo>
                    <a:lnTo>
                      <a:pt x="1556080" y="2084857"/>
                    </a:lnTo>
                    <a:lnTo>
                      <a:pt x="1517091" y="2059127"/>
                    </a:lnTo>
                    <a:lnTo>
                      <a:pt x="1478534" y="2032800"/>
                    </a:lnTo>
                    <a:lnTo>
                      <a:pt x="1440421" y="2005876"/>
                    </a:lnTo>
                    <a:lnTo>
                      <a:pt x="1402765" y="1978380"/>
                    </a:lnTo>
                    <a:lnTo>
                      <a:pt x="1365567" y="1950288"/>
                    </a:lnTo>
                    <a:lnTo>
                      <a:pt x="1328826" y="1921637"/>
                    </a:lnTo>
                    <a:lnTo>
                      <a:pt x="1292567" y="1892427"/>
                    </a:lnTo>
                    <a:lnTo>
                      <a:pt x="1256779" y="1862645"/>
                    </a:lnTo>
                    <a:lnTo>
                      <a:pt x="1221486" y="1832317"/>
                    </a:lnTo>
                    <a:lnTo>
                      <a:pt x="1186675" y="1801431"/>
                    </a:lnTo>
                    <a:lnTo>
                      <a:pt x="1152359" y="1770011"/>
                    </a:lnTo>
                    <a:lnTo>
                      <a:pt x="1118552" y="1738071"/>
                    </a:lnTo>
                    <a:lnTo>
                      <a:pt x="1085265" y="1705584"/>
                    </a:lnTo>
                    <a:lnTo>
                      <a:pt x="1052487" y="1672590"/>
                    </a:lnTo>
                    <a:lnTo>
                      <a:pt x="1020229" y="1639087"/>
                    </a:lnTo>
                    <a:lnTo>
                      <a:pt x="988504" y="1605064"/>
                    </a:lnTo>
                    <a:lnTo>
                      <a:pt x="957313" y="1570545"/>
                    </a:lnTo>
                    <a:lnTo>
                      <a:pt x="926668" y="1535531"/>
                    </a:lnTo>
                    <a:lnTo>
                      <a:pt x="896569" y="1500022"/>
                    </a:lnTo>
                    <a:lnTo>
                      <a:pt x="867029" y="1464043"/>
                    </a:lnTo>
                    <a:lnTo>
                      <a:pt x="838047" y="1427581"/>
                    </a:lnTo>
                    <a:lnTo>
                      <a:pt x="809650" y="1390650"/>
                    </a:lnTo>
                    <a:lnTo>
                      <a:pt x="781812" y="1353261"/>
                    </a:lnTo>
                    <a:lnTo>
                      <a:pt x="754557" y="1315415"/>
                    </a:lnTo>
                    <a:lnTo>
                      <a:pt x="727900" y="1277124"/>
                    </a:lnTo>
                    <a:lnTo>
                      <a:pt x="701840" y="1238377"/>
                    </a:lnTo>
                    <a:lnTo>
                      <a:pt x="676363" y="1199197"/>
                    </a:lnTo>
                    <a:lnTo>
                      <a:pt x="651510" y="1159598"/>
                    </a:lnTo>
                    <a:lnTo>
                      <a:pt x="627265" y="1119568"/>
                    </a:lnTo>
                    <a:lnTo>
                      <a:pt x="603656" y="1079119"/>
                    </a:lnTo>
                    <a:lnTo>
                      <a:pt x="580656" y="1038263"/>
                    </a:lnTo>
                    <a:lnTo>
                      <a:pt x="558304" y="997000"/>
                    </a:lnTo>
                    <a:lnTo>
                      <a:pt x="536587" y="955344"/>
                    </a:lnTo>
                    <a:lnTo>
                      <a:pt x="515505" y="913295"/>
                    </a:lnTo>
                    <a:lnTo>
                      <a:pt x="495096" y="870851"/>
                    </a:lnTo>
                    <a:lnTo>
                      <a:pt x="475335" y="828040"/>
                    </a:lnTo>
                    <a:lnTo>
                      <a:pt x="456247" y="784847"/>
                    </a:lnTo>
                    <a:lnTo>
                      <a:pt x="437832" y="741299"/>
                    </a:lnTo>
                    <a:lnTo>
                      <a:pt x="420090" y="697382"/>
                    </a:lnTo>
                    <a:lnTo>
                      <a:pt x="403047" y="653122"/>
                    </a:lnTo>
                    <a:lnTo>
                      <a:pt x="386689" y="608507"/>
                    </a:lnTo>
                    <a:lnTo>
                      <a:pt x="371030" y="563562"/>
                    </a:lnTo>
                    <a:lnTo>
                      <a:pt x="356082" y="518274"/>
                    </a:lnTo>
                    <a:lnTo>
                      <a:pt x="341845" y="472668"/>
                    </a:lnTo>
                    <a:lnTo>
                      <a:pt x="328320" y="426732"/>
                    </a:lnTo>
                    <a:lnTo>
                      <a:pt x="315518" y="380492"/>
                    </a:lnTo>
                    <a:lnTo>
                      <a:pt x="303453" y="333933"/>
                    </a:lnTo>
                    <a:lnTo>
                      <a:pt x="292138" y="287083"/>
                    </a:lnTo>
                    <a:lnTo>
                      <a:pt x="281559" y="239941"/>
                    </a:lnTo>
                    <a:lnTo>
                      <a:pt x="271729" y="192493"/>
                    </a:lnTo>
                    <a:lnTo>
                      <a:pt x="262648" y="144780"/>
                    </a:lnTo>
                    <a:lnTo>
                      <a:pt x="254342" y="96786"/>
                    </a:lnTo>
                    <a:lnTo>
                      <a:pt x="246811" y="48526"/>
                    </a:lnTo>
                    <a:lnTo>
                      <a:pt x="240055" y="0"/>
                    </a:lnTo>
                    <a:lnTo>
                      <a:pt x="0" y="31407"/>
                    </a:lnTo>
                    <a:lnTo>
                      <a:pt x="6705" y="79806"/>
                    </a:lnTo>
                    <a:lnTo>
                      <a:pt x="14135" y="127965"/>
                    </a:lnTo>
                    <a:lnTo>
                      <a:pt x="22263" y="175882"/>
                    </a:lnTo>
                    <a:lnTo>
                      <a:pt x="31102" y="223545"/>
                    </a:lnTo>
                    <a:lnTo>
                      <a:pt x="40640" y="270954"/>
                    </a:lnTo>
                    <a:lnTo>
                      <a:pt x="50863" y="318096"/>
                    </a:lnTo>
                    <a:lnTo>
                      <a:pt x="61772" y="364972"/>
                    </a:lnTo>
                    <a:lnTo>
                      <a:pt x="73367" y="411568"/>
                    </a:lnTo>
                    <a:lnTo>
                      <a:pt x="85648" y="457898"/>
                    </a:lnTo>
                    <a:lnTo>
                      <a:pt x="98590" y="503936"/>
                    </a:lnTo>
                    <a:lnTo>
                      <a:pt x="112191" y="549681"/>
                    </a:lnTo>
                    <a:lnTo>
                      <a:pt x="126466" y="595134"/>
                    </a:lnTo>
                    <a:lnTo>
                      <a:pt x="141389" y="640295"/>
                    </a:lnTo>
                    <a:lnTo>
                      <a:pt x="156946" y="685139"/>
                    </a:lnTo>
                    <a:lnTo>
                      <a:pt x="173164" y="729678"/>
                    </a:lnTo>
                    <a:lnTo>
                      <a:pt x="190017" y="773887"/>
                    </a:lnTo>
                    <a:lnTo>
                      <a:pt x="207505" y="817791"/>
                    </a:lnTo>
                    <a:lnTo>
                      <a:pt x="225615" y="861352"/>
                    </a:lnTo>
                    <a:lnTo>
                      <a:pt x="244335" y="904595"/>
                    </a:lnTo>
                    <a:lnTo>
                      <a:pt x="263690" y="947483"/>
                    </a:lnTo>
                    <a:lnTo>
                      <a:pt x="283641" y="990041"/>
                    </a:lnTo>
                    <a:lnTo>
                      <a:pt x="304203" y="1032230"/>
                    </a:lnTo>
                    <a:lnTo>
                      <a:pt x="325361" y="1074077"/>
                    </a:lnTo>
                    <a:lnTo>
                      <a:pt x="347116" y="1115568"/>
                    </a:lnTo>
                    <a:lnTo>
                      <a:pt x="369455" y="1156690"/>
                    </a:lnTo>
                    <a:lnTo>
                      <a:pt x="392379" y="1197432"/>
                    </a:lnTo>
                    <a:lnTo>
                      <a:pt x="415886" y="1237805"/>
                    </a:lnTo>
                    <a:lnTo>
                      <a:pt x="439953" y="1277785"/>
                    </a:lnTo>
                    <a:lnTo>
                      <a:pt x="464591" y="1317383"/>
                    </a:lnTo>
                    <a:lnTo>
                      <a:pt x="489788" y="1356601"/>
                    </a:lnTo>
                    <a:lnTo>
                      <a:pt x="515543" y="1395399"/>
                    </a:lnTo>
                    <a:lnTo>
                      <a:pt x="541845" y="1433804"/>
                    </a:lnTo>
                    <a:lnTo>
                      <a:pt x="568693" y="1471803"/>
                    </a:lnTo>
                    <a:lnTo>
                      <a:pt x="596074" y="1509369"/>
                    </a:lnTo>
                    <a:lnTo>
                      <a:pt x="624001" y="1546529"/>
                    </a:lnTo>
                    <a:lnTo>
                      <a:pt x="652449" y="1583258"/>
                    </a:lnTo>
                    <a:lnTo>
                      <a:pt x="681405" y="1619554"/>
                    </a:lnTo>
                    <a:lnTo>
                      <a:pt x="710895" y="1655419"/>
                    </a:lnTo>
                    <a:lnTo>
                      <a:pt x="740892" y="1690839"/>
                    </a:lnTo>
                    <a:lnTo>
                      <a:pt x="771385" y="1725803"/>
                    </a:lnTo>
                    <a:lnTo>
                      <a:pt x="802386" y="1760321"/>
                    </a:lnTo>
                    <a:lnTo>
                      <a:pt x="833882" y="1794383"/>
                    </a:lnTo>
                    <a:lnTo>
                      <a:pt x="865873" y="1827974"/>
                    </a:lnTo>
                    <a:lnTo>
                      <a:pt x="898334" y="1861096"/>
                    </a:lnTo>
                    <a:lnTo>
                      <a:pt x="931278" y="1893747"/>
                    </a:lnTo>
                    <a:lnTo>
                      <a:pt x="964692" y="1925916"/>
                    </a:lnTo>
                    <a:lnTo>
                      <a:pt x="998575" y="1957590"/>
                    </a:lnTo>
                    <a:lnTo>
                      <a:pt x="1032929" y="1988781"/>
                    </a:lnTo>
                    <a:lnTo>
                      <a:pt x="1067727" y="2019465"/>
                    </a:lnTo>
                    <a:lnTo>
                      <a:pt x="1102982" y="2049653"/>
                    </a:lnTo>
                    <a:lnTo>
                      <a:pt x="1138669" y="2079345"/>
                    </a:lnTo>
                    <a:lnTo>
                      <a:pt x="1174813" y="2108504"/>
                    </a:lnTo>
                    <a:lnTo>
                      <a:pt x="1211376" y="2137156"/>
                    </a:lnTo>
                    <a:lnTo>
                      <a:pt x="1248371" y="2165273"/>
                    </a:lnTo>
                    <a:lnTo>
                      <a:pt x="1285798" y="2192871"/>
                    </a:lnTo>
                    <a:lnTo>
                      <a:pt x="1323632" y="2219922"/>
                    </a:lnTo>
                    <a:lnTo>
                      <a:pt x="1361884" y="2246439"/>
                    </a:lnTo>
                    <a:lnTo>
                      <a:pt x="1400530" y="2272411"/>
                    </a:lnTo>
                    <a:lnTo>
                      <a:pt x="1439595" y="2297836"/>
                    </a:lnTo>
                    <a:lnTo>
                      <a:pt x="1479042" y="2322690"/>
                    </a:lnTo>
                    <a:lnTo>
                      <a:pt x="1518881" y="2346985"/>
                    </a:lnTo>
                    <a:lnTo>
                      <a:pt x="1559102" y="2370721"/>
                    </a:lnTo>
                    <a:lnTo>
                      <a:pt x="1599704" y="2393873"/>
                    </a:lnTo>
                    <a:lnTo>
                      <a:pt x="1640687" y="2416454"/>
                    </a:lnTo>
                    <a:lnTo>
                      <a:pt x="1682026" y="2438450"/>
                    </a:lnTo>
                    <a:lnTo>
                      <a:pt x="1723732" y="2459850"/>
                    </a:lnTo>
                    <a:lnTo>
                      <a:pt x="1765795" y="2480653"/>
                    </a:lnTo>
                    <a:lnTo>
                      <a:pt x="1808213" y="2500858"/>
                    </a:lnTo>
                    <a:lnTo>
                      <a:pt x="1850974" y="2520467"/>
                    </a:lnTo>
                    <a:lnTo>
                      <a:pt x="1894078" y="2539454"/>
                    </a:lnTo>
                    <a:lnTo>
                      <a:pt x="1937512" y="2557818"/>
                    </a:lnTo>
                    <a:lnTo>
                      <a:pt x="1981276" y="2575560"/>
                    </a:lnTo>
                    <a:lnTo>
                      <a:pt x="2025357" y="2592679"/>
                    </a:lnTo>
                    <a:lnTo>
                      <a:pt x="2069757" y="2609164"/>
                    </a:lnTo>
                    <a:lnTo>
                      <a:pt x="2114486" y="2625013"/>
                    </a:lnTo>
                    <a:lnTo>
                      <a:pt x="2159508" y="2640215"/>
                    </a:lnTo>
                    <a:lnTo>
                      <a:pt x="2204834" y="2654770"/>
                    </a:lnTo>
                    <a:lnTo>
                      <a:pt x="2250452" y="2668663"/>
                    </a:lnTo>
                    <a:lnTo>
                      <a:pt x="2296363" y="2681897"/>
                    </a:lnTo>
                    <a:lnTo>
                      <a:pt x="2342565" y="2694470"/>
                    </a:lnTo>
                    <a:lnTo>
                      <a:pt x="2389047" y="2706357"/>
                    </a:lnTo>
                    <a:lnTo>
                      <a:pt x="2435796" y="2717584"/>
                    </a:lnTo>
                    <a:lnTo>
                      <a:pt x="2482812" y="2728112"/>
                    </a:lnTo>
                    <a:lnTo>
                      <a:pt x="2530094" y="2737967"/>
                    </a:lnTo>
                    <a:lnTo>
                      <a:pt x="2577642" y="2747124"/>
                    </a:lnTo>
                    <a:lnTo>
                      <a:pt x="2625433" y="2755569"/>
                    </a:lnTo>
                    <a:lnTo>
                      <a:pt x="2673464" y="2763316"/>
                    </a:lnTo>
                    <a:lnTo>
                      <a:pt x="2721749" y="2770365"/>
                    </a:lnTo>
                    <a:lnTo>
                      <a:pt x="2770263" y="2776690"/>
                    </a:lnTo>
                    <a:lnTo>
                      <a:pt x="2820276" y="2782430"/>
                    </a:lnTo>
                    <a:lnTo>
                      <a:pt x="2870263" y="2787396"/>
                    </a:lnTo>
                    <a:lnTo>
                      <a:pt x="2920187" y="2791574"/>
                    </a:lnTo>
                    <a:lnTo>
                      <a:pt x="2970072" y="2794978"/>
                    </a:lnTo>
                    <a:lnTo>
                      <a:pt x="3019895" y="2797606"/>
                    </a:lnTo>
                    <a:lnTo>
                      <a:pt x="3069640" y="2799461"/>
                    </a:lnTo>
                    <a:lnTo>
                      <a:pt x="3119310" y="2800553"/>
                    </a:lnTo>
                    <a:lnTo>
                      <a:pt x="3168904" y="2800870"/>
                    </a:lnTo>
                    <a:lnTo>
                      <a:pt x="3218408" y="2800426"/>
                    </a:lnTo>
                    <a:lnTo>
                      <a:pt x="3267811" y="2799219"/>
                    </a:lnTo>
                    <a:lnTo>
                      <a:pt x="3317113" y="2797251"/>
                    </a:lnTo>
                    <a:lnTo>
                      <a:pt x="3366300" y="2794533"/>
                    </a:lnTo>
                    <a:lnTo>
                      <a:pt x="3415373" y="2791053"/>
                    </a:lnTo>
                    <a:lnTo>
                      <a:pt x="3464318" y="2786811"/>
                    </a:lnTo>
                    <a:lnTo>
                      <a:pt x="3513137" y="2781833"/>
                    </a:lnTo>
                    <a:lnTo>
                      <a:pt x="3561804" y="2776105"/>
                    </a:lnTo>
                    <a:lnTo>
                      <a:pt x="3610330" y="2769628"/>
                    </a:lnTo>
                    <a:lnTo>
                      <a:pt x="3658692" y="2762415"/>
                    </a:lnTo>
                    <a:lnTo>
                      <a:pt x="3706901" y="2754452"/>
                    </a:lnTo>
                    <a:lnTo>
                      <a:pt x="3754932" y="2745765"/>
                    </a:lnTo>
                    <a:lnTo>
                      <a:pt x="3802799" y="2736329"/>
                    </a:lnTo>
                    <a:lnTo>
                      <a:pt x="3850475" y="2726169"/>
                    </a:lnTo>
                    <a:lnTo>
                      <a:pt x="3897960" y="2715285"/>
                    </a:lnTo>
                    <a:lnTo>
                      <a:pt x="3945242" y="2703665"/>
                    </a:lnTo>
                    <a:lnTo>
                      <a:pt x="3992334" y="2691320"/>
                    </a:lnTo>
                    <a:lnTo>
                      <a:pt x="4039197" y="2678252"/>
                    </a:lnTo>
                    <a:lnTo>
                      <a:pt x="4085844" y="2664472"/>
                    </a:lnTo>
                    <a:lnTo>
                      <a:pt x="4132262" y="2649969"/>
                    </a:lnTo>
                    <a:lnTo>
                      <a:pt x="4178452" y="2634742"/>
                    </a:lnTo>
                    <a:lnTo>
                      <a:pt x="4224401" y="2618816"/>
                    </a:lnTo>
                    <a:lnTo>
                      <a:pt x="4270095" y="2602179"/>
                    </a:lnTo>
                    <a:lnTo>
                      <a:pt x="4315536" y="2584831"/>
                    </a:lnTo>
                    <a:lnTo>
                      <a:pt x="4360710" y="2566784"/>
                    </a:lnTo>
                    <a:lnTo>
                      <a:pt x="4405617" y="2548026"/>
                    </a:lnTo>
                    <a:lnTo>
                      <a:pt x="4450245" y="2528570"/>
                    </a:lnTo>
                    <a:lnTo>
                      <a:pt x="4494593" y="2508427"/>
                    </a:lnTo>
                    <a:lnTo>
                      <a:pt x="4538637" y="2487574"/>
                    </a:lnTo>
                    <a:lnTo>
                      <a:pt x="4582388" y="2466035"/>
                    </a:lnTo>
                    <a:lnTo>
                      <a:pt x="4625835" y="2443810"/>
                    </a:lnTo>
                    <a:lnTo>
                      <a:pt x="4668964" y="2420899"/>
                    </a:lnTo>
                    <a:lnTo>
                      <a:pt x="4711776" y="2397302"/>
                    </a:lnTo>
                    <a:lnTo>
                      <a:pt x="4754257" y="2373020"/>
                    </a:lnTo>
                    <a:lnTo>
                      <a:pt x="4796409" y="2348052"/>
                    </a:lnTo>
                    <a:lnTo>
                      <a:pt x="4838204" y="2322411"/>
                    </a:lnTo>
                    <a:lnTo>
                      <a:pt x="4879657" y="2296109"/>
                    </a:lnTo>
                    <a:lnTo>
                      <a:pt x="4920754" y="2269121"/>
                    </a:lnTo>
                    <a:lnTo>
                      <a:pt x="4961483" y="2241461"/>
                    </a:lnTo>
                    <a:lnTo>
                      <a:pt x="5001844" y="2213140"/>
                    </a:lnTo>
                    <a:lnTo>
                      <a:pt x="5041824" y="2184158"/>
                    </a:lnTo>
                    <a:lnTo>
                      <a:pt x="5081422" y="2154504"/>
                    </a:lnTo>
                    <a:lnTo>
                      <a:pt x="5120614" y="2124202"/>
                    </a:lnTo>
                    <a:lnTo>
                      <a:pt x="5159413" y="2093226"/>
                    </a:lnTo>
                    <a:lnTo>
                      <a:pt x="5197805" y="2061616"/>
                    </a:lnTo>
                    <a:lnTo>
                      <a:pt x="5235778" y="2029345"/>
                    </a:lnTo>
                    <a:lnTo>
                      <a:pt x="5273332" y="1996414"/>
                    </a:lnTo>
                    <a:lnTo>
                      <a:pt x="5310454" y="1962848"/>
                    </a:lnTo>
                    <a:lnTo>
                      <a:pt x="5347144" y="1928634"/>
                    </a:lnTo>
                    <a:lnTo>
                      <a:pt x="5383390" y="1893785"/>
                    </a:lnTo>
                    <a:lnTo>
                      <a:pt x="5419179" y="1858289"/>
                    </a:lnTo>
                    <a:close/>
                  </a:path>
                </a:pathLst>
              </a:custGeom>
              <a:solidFill>
                <a:srgbClr val="EE842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88">
                <a:extLst>
                  <a:ext uri="{FF2B5EF4-FFF2-40B4-BE49-F238E27FC236}">
                    <a16:creationId xmlns:a16="http://schemas.microsoft.com/office/drawing/2014/main" id="{C729C9EB-122F-9C4A-83C7-9688CC3678FE}"/>
                  </a:ext>
                </a:extLst>
              </p:cNvPr>
              <p:cNvSpPr/>
              <p:nvPr/>
            </p:nvSpPr>
            <p:spPr>
              <a:xfrm>
                <a:off x="5818625" y="5436844"/>
                <a:ext cx="325755" cy="325755"/>
              </a:xfrm>
              <a:custGeom>
                <a:avLst/>
                <a:gdLst/>
                <a:ahLst/>
                <a:cxnLst/>
                <a:rect l="l" t="t" r="r" b="b"/>
                <a:pathLst>
                  <a:path w="325754" h="325754">
                    <a:moveTo>
                      <a:pt x="182714" y="0"/>
                    </a:moveTo>
                    <a:lnTo>
                      <a:pt x="138786" y="521"/>
                    </a:lnTo>
                    <a:lnTo>
                      <a:pt x="97907" y="12183"/>
                    </a:lnTo>
                    <a:lnTo>
                      <a:pt x="61834" y="33613"/>
                    </a:lnTo>
                    <a:lnTo>
                      <a:pt x="32322" y="63440"/>
                    </a:lnTo>
                    <a:lnTo>
                      <a:pt x="11125" y="100292"/>
                    </a:lnTo>
                    <a:lnTo>
                      <a:pt x="0" y="142798"/>
                    </a:lnTo>
                    <a:lnTo>
                      <a:pt x="526" y="186723"/>
                    </a:lnTo>
                    <a:lnTo>
                      <a:pt x="12188" y="227600"/>
                    </a:lnTo>
                    <a:lnTo>
                      <a:pt x="33616" y="263674"/>
                    </a:lnTo>
                    <a:lnTo>
                      <a:pt x="63439" y="293188"/>
                    </a:lnTo>
                    <a:lnTo>
                      <a:pt x="100286" y="314386"/>
                    </a:lnTo>
                    <a:lnTo>
                      <a:pt x="142786" y="325513"/>
                    </a:lnTo>
                    <a:lnTo>
                      <a:pt x="186714" y="324986"/>
                    </a:lnTo>
                    <a:lnTo>
                      <a:pt x="227593" y="313321"/>
                    </a:lnTo>
                    <a:lnTo>
                      <a:pt x="263666" y="291888"/>
                    </a:lnTo>
                    <a:lnTo>
                      <a:pt x="293178" y="262060"/>
                    </a:lnTo>
                    <a:lnTo>
                      <a:pt x="293541" y="261429"/>
                    </a:lnTo>
                    <a:lnTo>
                      <a:pt x="150647" y="261429"/>
                    </a:lnTo>
                    <a:lnTo>
                      <a:pt x="113231" y="248954"/>
                    </a:lnTo>
                    <a:lnTo>
                      <a:pt x="84462" y="223940"/>
                    </a:lnTo>
                    <a:lnTo>
                      <a:pt x="67145" y="189975"/>
                    </a:lnTo>
                    <a:lnTo>
                      <a:pt x="64084" y="150647"/>
                    </a:lnTo>
                    <a:lnTo>
                      <a:pt x="76553" y="113229"/>
                    </a:lnTo>
                    <a:lnTo>
                      <a:pt x="101566" y="84458"/>
                    </a:lnTo>
                    <a:lnTo>
                      <a:pt x="135530" y="67140"/>
                    </a:lnTo>
                    <a:lnTo>
                      <a:pt x="174853" y="64084"/>
                    </a:lnTo>
                    <a:lnTo>
                      <a:pt x="293224" y="64084"/>
                    </a:lnTo>
                    <a:lnTo>
                      <a:pt x="291884" y="61828"/>
                    </a:lnTo>
                    <a:lnTo>
                      <a:pt x="262061" y="32316"/>
                    </a:lnTo>
                    <a:lnTo>
                      <a:pt x="225214" y="11121"/>
                    </a:lnTo>
                    <a:lnTo>
                      <a:pt x="182714" y="0"/>
                    </a:lnTo>
                    <a:close/>
                  </a:path>
                  <a:path w="325754" h="325754">
                    <a:moveTo>
                      <a:pt x="293224" y="64084"/>
                    </a:moveTo>
                    <a:lnTo>
                      <a:pt x="174853" y="64084"/>
                    </a:lnTo>
                    <a:lnTo>
                      <a:pt x="212269" y="76552"/>
                    </a:lnTo>
                    <a:lnTo>
                      <a:pt x="241038" y="101561"/>
                    </a:lnTo>
                    <a:lnTo>
                      <a:pt x="258355" y="135525"/>
                    </a:lnTo>
                    <a:lnTo>
                      <a:pt x="261416" y="174853"/>
                    </a:lnTo>
                    <a:lnTo>
                      <a:pt x="248941" y="212271"/>
                    </a:lnTo>
                    <a:lnTo>
                      <a:pt x="223929" y="241044"/>
                    </a:lnTo>
                    <a:lnTo>
                      <a:pt x="189968" y="258365"/>
                    </a:lnTo>
                    <a:lnTo>
                      <a:pt x="150647" y="261429"/>
                    </a:lnTo>
                    <a:lnTo>
                      <a:pt x="293541" y="261429"/>
                    </a:lnTo>
                    <a:lnTo>
                      <a:pt x="314375" y="225208"/>
                    </a:lnTo>
                    <a:lnTo>
                      <a:pt x="325500" y="182702"/>
                    </a:lnTo>
                    <a:lnTo>
                      <a:pt x="324974" y="138777"/>
                    </a:lnTo>
                    <a:lnTo>
                      <a:pt x="313312" y="97901"/>
                    </a:lnTo>
                    <a:lnTo>
                      <a:pt x="293224" y="64084"/>
                    </a:lnTo>
                    <a:close/>
                  </a:path>
                </a:pathLst>
              </a:custGeom>
              <a:solidFill>
                <a:srgbClr val="006EA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189">
                <a:extLst>
                  <a:ext uri="{FF2B5EF4-FFF2-40B4-BE49-F238E27FC236}">
                    <a16:creationId xmlns:a16="http://schemas.microsoft.com/office/drawing/2014/main" id="{94E7C415-964D-C942-885E-DF9730C8E6D5}"/>
                  </a:ext>
                </a:extLst>
              </p:cNvPr>
              <p:cNvSpPr/>
              <p:nvPr/>
            </p:nvSpPr>
            <p:spPr>
              <a:xfrm>
                <a:off x="10636034" y="5706591"/>
                <a:ext cx="959485" cy="959485"/>
              </a:xfrm>
              <a:custGeom>
                <a:avLst/>
                <a:gdLst/>
                <a:ahLst/>
                <a:cxnLst/>
                <a:rect l="l" t="t" r="r" b="b"/>
                <a:pathLst>
                  <a:path w="959484" h="959484">
                    <a:moveTo>
                      <a:pt x="489079" y="0"/>
                    </a:moveTo>
                    <a:lnTo>
                      <a:pt x="440972" y="1436"/>
                    </a:lnTo>
                    <a:lnTo>
                      <a:pt x="393939" y="7597"/>
                    </a:lnTo>
                    <a:lnTo>
                      <a:pt x="348252" y="18269"/>
                    </a:lnTo>
                    <a:lnTo>
                      <a:pt x="304181" y="33241"/>
                    </a:lnTo>
                    <a:lnTo>
                      <a:pt x="261996" y="52302"/>
                    </a:lnTo>
                    <a:lnTo>
                      <a:pt x="221970" y="75240"/>
                    </a:lnTo>
                    <a:lnTo>
                      <a:pt x="184372" y="101843"/>
                    </a:lnTo>
                    <a:lnTo>
                      <a:pt x="149472" y="131901"/>
                    </a:lnTo>
                    <a:lnTo>
                      <a:pt x="117543" y="165200"/>
                    </a:lnTo>
                    <a:lnTo>
                      <a:pt x="88855" y="201529"/>
                    </a:lnTo>
                    <a:lnTo>
                      <a:pt x="63677" y="240677"/>
                    </a:lnTo>
                    <a:lnTo>
                      <a:pt x="42283" y="282433"/>
                    </a:lnTo>
                    <a:lnTo>
                      <a:pt x="24940" y="326584"/>
                    </a:lnTo>
                    <a:lnTo>
                      <a:pt x="11922" y="372919"/>
                    </a:lnTo>
                    <a:lnTo>
                      <a:pt x="3498" y="421226"/>
                    </a:lnTo>
                    <a:lnTo>
                      <a:pt x="0" y="470138"/>
                    </a:lnTo>
                    <a:lnTo>
                      <a:pt x="1435" y="518245"/>
                    </a:lnTo>
                    <a:lnTo>
                      <a:pt x="7595" y="565279"/>
                    </a:lnTo>
                    <a:lnTo>
                      <a:pt x="18265" y="610967"/>
                    </a:lnTo>
                    <a:lnTo>
                      <a:pt x="33236" y="655039"/>
                    </a:lnTo>
                    <a:lnTo>
                      <a:pt x="52294" y="697224"/>
                    </a:lnTo>
                    <a:lnTo>
                      <a:pt x="75230" y="737252"/>
                    </a:lnTo>
                    <a:lnTo>
                      <a:pt x="101831" y="774851"/>
                    </a:lnTo>
                    <a:lnTo>
                      <a:pt x="131886" y="809752"/>
                    </a:lnTo>
                    <a:lnTo>
                      <a:pt x="165183" y="841682"/>
                    </a:lnTo>
                    <a:lnTo>
                      <a:pt x="201510" y="870372"/>
                    </a:lnTo>
                    <a:lnTo>
                      <a:pt x="240656" y="895550"/>
                    </a:lnTo>
                    <a:lnTo>
                      <a:pt x="282410" y="916946"/>
                    </a:lnTo>
                    <a:lnTo>
                      <a:pt x="326560" y="934288"/>
                    </a:lnTo>
                    <a:lnTo>
                      <a:pt x="372894" y="947307"/>
                    </a:lnTo>
                    <a:lnTo>
                      <a:pt x="421201" y="955731"/>
                    </a:lnTo>
                    <a:lnTo>
                      <a:pt x="470112" y="959232"/>
                    </a:lnTo>
                    <a:lnTo>
                      <a:pt x="518219" y="957797"/>
                    </a:lnTo>
                    <a:lnTo>
                      <a:pt x="565251" y="951638"/>
                    </a:lnTo>
                    <a:lnTo>
                      <a:pt x="610938" y="940968"/>
                    </a:lnTo>
                    <a:lnTo>
                      <a:pt x="655008" y="925996"/>
                    </a:lnTo>
                    <a:lnTo>
                      <a:pt x="697192" y="906936"/>
                    </a:lnTo>
                    <a:lnTo>
                      <a:pt x="737218" y="883999"/>
                    </a:lnTo>
                    <a:lnTo>
                      <a:pt x="774815" y="857397"/>
                    </a:lnTo>
                    <a:lnTo>
                      <a:pt x="809714" y="827340"/>
                    </a:lnTo>
                    <a:lnTo>
                      <a:pt x="841643" y="794041"/>
                    </a:lnTo>
                    <a:lnTo>
                      <a:pt x="860447" y="770229"/>
                    </a:lnTo>
                    <a:lnTo>
                      <a:pt x="491409" y="770229"/>
                    </a:lnTo>
                    <a:lnTo>
                      <a:pt x="444188" y="768279"/>
                    </a:lnTo>
                    <a:lnTo>
                      <a:pt x="397896" y="758757"/>
                    </a:lnTo>
                    <a:lnTo>
                      <a:pt x="354863" y="742357"/>
                    </a:lnTo>
                    <a:lnTo>
                      <a:pt x="315614" y="719752"/>
                    </a:lnTo>
                    <a:lnTo>
                      <a:pt x="280676" y="691614"/>
                    </a:lnTo>
                    <a:lnTo>
                      <a:pt x="250572" y="658615"/>
                    </a:lnTo>
                    <a:lnTo>
                      <a:pt x="225829" y="621426"/>
                    </a:lnTo>
                    <a:lnTo>
                      <a:pt x="206971" y="580719"/>
                    </a:lnTo>
                    <a:lnTo>
                      <a:pt x="194524" y="537167"/>
                    </a:lnTo>
                    <a:lnTo>
                      <a:pt x="189013" y="491441"/>
                    </a:lnTo>
                    <a:lnTo>
                      <a:pt x="190963" y="444213"/>
                    </a:lnTo>
                    <a:lnTo>
                      <a:pt x="200482" y="397917"/>
                    </a:lnTo>
                    <a:lnTo>
                      <a:pt x="216878" y="354880"/>
                    </a:lnTo>
                    <a:lnTo>
                      <a:pt x="239481" y="315628"/>
                    </a:lnTo>
                    <a:lnTo>
                      <a:pt x="267616" y="280686"/>
                    </a:lnTo>
                    <a:lnTo>
                      <a:pt x="300613" y="250580"/>
                    </a:lnTo>
                    <a:lnTo>
                      <a:pt x="337799" y="225834"/>
                    </a:lnTo>
                    <a:lnTo>
                      <a:pt x="378502" y="206973"/>
                    </a:lnTo>
                    <a:lnTo>
                      <a:pt x="422050" y="194525"/>
                    </a:lnTo>
                    <a:lnTo>
                      <a:pt x="467770" y="189013"/>
                    </a:lnTo>
                    <a:lnTo>
                      <a:pt x="860635" y="189013"/>
                    </a:lnTo>
                    <a:lnTo>
                      <a:pt x="857360" y="184384"/>
                    </a:lnTo>
                    <a:lnTo>
                      <a:pt x="827306" y="149482"/>
                    </a:lnTo>
                    <a:lnTo>
                      <a:pt x="794009" y="117551"/>
                    </a:lnTo>
                    <a:lnTo>
                      <a:pt x="757682" y="88860"/>
                    </a:lnTo>
                    <a:lnTo>
                      <a:pt x="718535" y="63681"/>
                    </a:lnTo>
                    <a:lnTo>
                      <a:pt x="676781" y="42285"/>
                    </a:lnTo>
                    <a:lnTo>
                      <a:pt x="632631" y="24941"/>
                    </a:lnTo>
                    <a:lnTo>
                      <a:pt x="586297" y="11922"/>
                    </a:lnTo>
                    <a:lnTo>
                      <a:pt x="537990" y="3498"/>
                    </a:lnTo>
                    <a:lnTo>
                      <a:pt x="489079" y="0"/>
                    </a:lnTo>
                    <a:close/>
                  </a:path>
                  <a:path w="959484" h="959484">
                    <a:moveTo>
                      <a:pt x="860635" y="189013"/>
                    </a:moveTo>
                    <a:lnTo>
                      <a:pt x="467770" y="189013"/>
                    </a:lnTo>
                    <a:lnTo>
                      <a:pt x="514991" y="190963"/>
                    </a:lnTo>
                    <a:lnTo>
                      <a:pt x="561283" y="200481"/>
                    </a:lnTo>
                    <a:lnTo>
                      <a:pt x="604317" y="216878"/>
                    </a:lnTo>
                    <a:lnTo>
                      <a:pt x="643567" y="239481"/>
                    </a:lnTo>
                    <a:lnTo>
                      <a:pt x="678508" y="267618"/>
                    </a:lnTo>
                    <a:lnTo>
                      <a:pt x="708613" y="300616"/>
                    </a:lnTo>
                    <a:lnTo>
                      <a:pt x="733359" y="337804"/>
                    </a:lnTo>
                    <a:lnTo>
                      <a:pt x="752218" y="378510"/>
                    </a:lnTo>
                    <a:lnTo>
                      <a:pt x="764667" y="422062"/>
                    </a:lnTo>
                    <a:lnTo>
                      <a:pt x="770179" y="467788"/>
                    </a:lnTo>
                    <a:lnTo>
                      <a:pt x="768229" y="515016"/>
                    </a:lnTo>
                    <a:lnTo>
                      <a:pt x="758709" y="561312"/>
                    </a:lnTo>
                    <a:lnTo>
                      <a:pt x="742312" y="604350"/>
                    </a:lnTo>
                    <a:lnTo>
                      <a:pt x="719708" y="643603"/>
                    </a:lnTo>
                    <a:lnTo>
                      <a:pt x="691571" y="678547"/>
                    </a:lnTo>
                    <a:lnTo>
                      <a:pt x="658572" y="708656"/>
                    </a:lnTo>
                    <a:lnTo>
                      <a:pt x="621384" y="733404"/>
                    </a:lnTo>
                    <a:lnTo>
                      <a:pt x="580680" y="752265"/>
                    </a:lnTo>
                    <a:lnTo>
                      <a:pt x="537130" y="764716"/>
                    </a:lnTo>
                    <a:lnTo>
                      <a:pt x="491409" y="770229"/>
                    </a:lnTo>
                    <a:lnTo>
                      <a:pt x="860447" y="770229"/>
                    </a:lnTo>
                    <a:lnTo>
                      <a:pt x="895509" y="718564"/>
                    </a:lnTo>
                    <a:lnTo>
                      <a:pt x="916904" y="676809"/>
                    </a:lnTo>
                    <a:lnTo>
                      <a:pt x="934247" y="632658"/>
                    </a:lnTo>
                    <a:lnTo>
                      <a:pt x="947267" y="586323"/>
                    </a:lnTo>
                    <a:lnTo>
                      <a:pt x="955693" y="538015"/>
                    </a:lnTo>
                    <a:lnTo>
                      <a:pt x="959192" y="489104"/>
                    </a:lnTo>
                    <a:lnTo>
                      <a:pt x="957756" y="440996"/>
                    </a:lnTo>
                    <a:lnTo>
                      <a:pt x="951597" y="393962"/>
                    </a:lnTo>
                    <a:lnTo>
                      <a:pt x="940926" y="348273"/>
                    </a:lnTo>
                    <a:lnTo>
                      <a:pt x="925956" y="304200"/>
                    </a:lnTo>
                    <a:lnTo>
                      <a:pt x="906897" y="262014"/>
                    </a:lnTo>
                    <a:lnTo>
                      <a:pt x="883961" y="221985"/>
                    </a:lnTo>
                    <a:lnTo>
                      <a:pt x="860635" y="18901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3" name="object 190">
                <a:extLst>
                  <a:ext uri="{FF2B5EF4-FFF2-40B4-BE49-F238E27FC236}">
                    <a16:creationId xmlns:a16="http://schemas.microsoft.com/office/drawing/2014/main" id="{56902341-532F-DE4E-B652-E2567B18A759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716266" y="5040171"/>
                <a:ext cx="162750" cy="162763"/>
              </a:xfrm>
              <a:prstGeom prst="rect">
                <a:avLst/>
              </a:prstGeom>
            </p:spPr>
          </p:pic>
          <p:pic>
            <p:nvPicPr>
              <p:cNvPr id="24" name="object 191">
                <a:extLst>
                  <a:ext uri="{FF2B5EF4-FFF2-40B4-BE49-F238E27FC236}">
                    <a16:creationId xmlns:a16="http://schemas.microsoft.com/office/drawing/2014/main" id="{E8FD6ADE-AA65-6744-8FC3-203E71368B27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897087" y="5515291"/>
                <a:ext cx="168579" cy="168605"/>
              </a:xfrm>
              <a:prstGeom prst="rect">
                <a:avLst/>
              </a:prstGeom>
            </p:spPr>
          </p:pic>
          <p:sp>
            <p:nvSpPr>
              <p:cNvPr id="25" name="object 192">
                <a:extLst>
                  <a:ext uri="{FF2B5EF4-FFF2-40B4-BE49-F238E27FC236}">
                    <a16:creationId xmlns:a16="http://schemas.microsoft.com/office/drawing/2014/main" id="{A1F3E975-7AB4-EC4C-826A-9882F6A90A2C}"/>
                  </a:ext>
                </a:extLst>
              </p:cNvPr>
              <p:cNvSpPr/>
              <p:nvPr/>
            </p:nvSpPr>
            <p:spPr>
              <a:xfrm>
                <a:off x="5526083" y="3984367"/>
                <a:ext cx="654685" cy="1186815"/>
              </a:xfrm>
              <a:custGeom>
                <a:avLst/>
                <a:gdLst/>
                <a:ahLst/>
                <a:cxnLst/>
                <a:rect l="l" t="t" r="r" b="b"/>
                <a:pathLst>
                  <a:path w="654685" h="1186814">
                    <a:moveTo>
                      <a:pt x="238086" y="0"/>
                    </a:moveTo>
                    <a:lnTo>
                      <a:pt x="0" y="43929"/>
                    </a:lnTo>
                    <a:lnTo>
                      <a:pt x="10018" y="95822"/>
                    </a:lnTo>
                    <a:lnTo>
                      <a:pt x="20856" y="147390"/>
                    </a:lnTo>
                    <a:lnTo>
                      <a:pt x="32507" y="198626"/>
                    </a:lnTo>
                    <a:lnTo>
                      <a:pt x="44963" y="249524"/>
                    </a:lnTo>
                    <a:lnTo>
                      <a:pt x="58217" y="300076"/>
                    </a:lnTo>
                    <a:lnTo>
                      <a:pt x="72261" y="350277"/>
                    </a:lnTo>
                    <a:lnTo>
                      <a:pt x="87089" y="400119"/>
                    </a:lnTo>
                    <a:lnTo>
                      <a:pt x="102693" y="449597"/>
                    </a:lnTo>
                    <a:lnTo>
                      <a:pt x="119065" y="498703"/>
                    </a:lnTo>
                    <a:lnTo>
                      <a:pt x="136198" y="547432"/>
                    </a:lnTo>
                    <a:lnTo>
                      <a:pt x="154086" y="595776"/>
                    </a:lnTo>
                    <a:lnTo>
                      <a:pt x="172719" y="643729"/>
                    </a:lnTo>
                    <a:lnTo>
                      <a:pt x="192093" y="691285"/>
                    </a:lnTo>
                    <a:lnTo>
                      <a:pt x="212198" y="738437"/>
                    </a:lnTo>
                    <a:lnTo>
                      <a:pt x="233027" y="785178"/>
                    </a:lnTo>
                    <a:lnTo>
                      <a:pt x="254574" y="831502"/>
                    </a:lnTo>
                    <a:lnTo>
                      <a:pt x="276831" y="877402"/>
                    </a:lnTo>
                    <a:lnTo>
                      <a:pt x="299791" y="922873"/>
                    </a:lnTo>
                    <a:lnTo>
                      <a:pt x="323445" y="967906"/>
                    </a:lnTo>
                    <a:lnTo>
                      <a:pt x="347788" y="1012496"/>
                    </a:lnTo>
                    <a:lnTo>
                      <a:pt x="372811" y="1056637"/>
                    </a:lnTo>
                    <a:lnTo>
                      <a:pt x="398507" y="1100321"/>
                    </a:lnTo>
                    <a:lnTo>
                      <a:pt x="424870" y="1143542"/>
                    </a:lnTo>
                    <a:lnTo>
                      <a:pt x="451891" y="1186294"/>
                    </a:lnTo>
                    <a:lnTo>
                      <a:pt x="654342" y="1053452"/>
                    </a:lnTo>
                    <a:lnTo>
                      <a:pt x="628389" y="1012289"/>
                    </a:lnTo>
                    <a:lnTo>
                      <a:pt x="603096" y="970656"/>
                    </a:lnTo>
                    <a:lnTo>
                      <a:pt x="578472" y="928561"/>
                    </a:lnTo>
                    <a:lnTo>
                      <a:pt x="554524" y="886010"/>
                    </a:lnTo>
                    <a:lnTo>
                      <a:pt x="531259" y="843009"/>
                    </a:lnTo>
                    <a:lnTo>
                      <a:pt x="508686" y="799567"/>
                    </a:lnTo>
                    <a:lnTo>
                      <a:pt x="486811" y="755689"/>
                    </a:lnTo>
                    <a:lnTo>
                      <a:pt x="465643" y="711383"/>
                    </a:lnTo>
                    <a:lnTo>
                      <a:pt x="445188" y="666654"/>
                    </a:lnTo>
                    <a:lnTo>
                      <a:pt x="425456" y="621511"/>
                    </a:lnTo>
                    <a:lnTo>
                      <a:pt x="406453" y="575960"/>
                    </a:lnTo>
                    <a:lnTo>
                      <a:pt x="388186" y="530008"/>
                    </a:lnTo>
                    <a:lnTo>
                      <a:pt x="370665" y="483661"/>
                    </a:lnTo>
                    <a:lnTo>
                      <a:pt x="353896" y="436926"/>
                    </a:lnTo>
                    <a:lnTo>
                      <a:pt x="337886" y="389811"/>
                    </a:lnTo>
                    <a:lnTo>
                      <a:pt x="322645" y="342322"/>
                    </a:lnTo>
                    <a:lnTo>
                      <a:pt x="308178" y="294465"/>
                    </a:lnTo>
                    <a:lnTo>
                      <a:pt x="294495" y="246249"/>
                    </a:lnTo>
                    <a:lnTo>
                      <a:pt x="281601" y="197679"/>
                    </a:lnTo>
                    <a:lnTo>
                      <a:pt x="269506" y="148762"/>
                    </a:lnTo>
                    <a:lnTo>
                      <a:pt x="258217" y="99505"/>
                    </a:lnTo>
                    <a:lnTo>
                      <a:pt x="247741" y="49915"/>
                    </a:lnTo>
                    <a:lnTo>
                      <a:pt x="238086" y="0"/>
                    </a:lnTo>
                    <a:close/>
                  </a:path>
                </a:pathLst>
              </a:custGeom>
              <a:solidFill>
                <a:srgbClr val="006EA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0" name="object 193">
              <a:extLst>
                <a:ext uri="{FF2B5EF4-FFF2-40B4-BE49-F238E27FC236}">
                  <a16:creationId xmlns:a16="http://schemas.microsoft.com/office/drawing/2014/main" id="{29503765-862E-274A-A445-51CF326F5EC9}"/>
                </a:ext>
              </a:extLst>
            </p:cNvPr>
            <p:cNvGrpSpPr/>
            <p:nvPr/>
          </p:nvGrpSpPr>
          <p:grpSpPr>
            <a:xfrm>
              <a:off x="4844122" y="364267"/>
              <a:ext cx="5651500" cy="2392045"/>
              <a:chOff x="4844122" y="364267"/>
              <a:chExt cx="5651500" cy="2392045"/>
            </a:xfrm>
          </p:grpSpPr>
          <p:sp>
            <p:nvSpPr>
              <p:cNvPr id="11" name="object 194">
                <a:extLst>
                  <a:ext uri="{FF2B5EF4-FFF2-40B4-BE49-F238E27FC236}">
                    <a16:creationId xmlns:a16="http://schemas.microsoft.com/office/drawing/2014/main" id="{5E4DCBDB-0D55-4A40-BEAB-734AC329D4DF}"/>
                  </a:ext>
                </a:extLst>
              </p:cNvPr>
              <p:cNvSpPr/>
              <p:nvPr/>
            </p:nvSpPr>
            <p:spPr>
              <a:xfrm>
                <a:off x="6016531" y="364267"/>
                <a:ext cx="4478655" cy="1409700"/>
              </a:xfrm>
              <a:custGeom>
                <a:avLst/>
                <a:gdLst/>
                <a:ahLst/>
                <a:cxnLst/>
                <a:rect l="l" t="t" r="r" b="b"/>
                <a:pathLst>
                  <a:path w="4478655" h="1409700">
                    <a:moveTo>
                      <a:pt x="2529432" y="0"/>
                    </a:moveTo>
                    <a:lnTo>
                      <a:pt x="2479684" y="534"/>
                    </a:lnTo>
                    <a:lnTo>
                      <a:pt x="2429980" y="1842"/>
                    </a:lnTo>
                    <a:lnTo>
                      <a:pt x="2380327" y="3923"/>
                    </a:lnTo>
                    <a:lnTo>
                      <a:pt x="2330737" y="6775"/>
                    </a:lnTo>
                    <a:lnTo>
                      <a:pt x="2281217" y="10397"/>
                    </a:lnTo>
                    <a:lnTo>
                      <a:pt x="2231778" y="14788"/>
                    </a:lnTo>
                    <a:lnTo>
                      <a:pt x="2182429" y="19946"/>
                    </a:lnTo>
                    <a:lnTo>
                      <a:pt x="2133179" y="25869"/>
                    </a:lnTo>
                    <a:lnTo>
                      <a:pt x="2084038" y="32557"/>
                    </a:lnTo>
                    <a:lnTo>
                      <a:pt x="2035015" y="40008"/>
                    </a:lnTo>
                    <a:lnTo>
                      <a:pt x="1986120" y="48221"/>
                    </a:lnTo>
                    <a:lnTo>
                      <a:pt x="1937362" y="57195"/>
                    </a:lnTo>
                    <a:lnTo>
                      <a:pt x="1888751" y="66927"/>
                    </a:lnTo>
                    <a:lnTo>
                      <a:pt x="1840295" y="77417"/>
                    </a:lnTo>
                    <a:lnTo>
                      <a:pt x="1792005" y="88664"/>
                    </a:lnTo>
                    <a:lnTo>
                      <a:pt x="1743890" y="100665"/>
                    </a:lnTo>
                    <a:lnTo>
                      <a:pt x="1695959" y="113420"/>
                    </a:lnTo>
                    <a:lnTo>
                      <a:pt x="1648222" y="126928"/>
                    </a:lnTo>
                    <a:lnTo>
                      <a:pt x="1600688" y="141186"/>
                    </a:lnTo>
                    <a:lnTo>
                      <a:pt x="1553367" y="156194"/>
                    </a:lnTo>
                    <a:lnTo>
                      <a:pt x="1506268" y="171951"/>
                    </a:lnTo>
                    <a:lnTo>
                      <a:pt x="1459400" y="188454"/>
                    </a:lnTo>
                    <a:lnTo>
                      <a:pt x="1412773" y="205703"/>
                    </a:lnTo>
                    <a:lnTo>
                      <a:pt x="1366396" y="223696"/>
                    </a:lnTo>
                    <a:lnTo>
                      <a:pt x="1320279" y="242432"/>
                    </a:lnTo>
                    <a:lnTo>
                      <a:pt x="1274432" y="261910"/>
                    </a:lnTo>
                    <a:lnTo>
                      <a:pt x="1228900" y="282104"/>
                    </a:lnTo>
                    <a:lnTo>
                      <a:pt x="1183718" y="302998"/>
                    </a:lnTo>
                    <a:lnTo>
                      <a:pt x="1138894" y="324584"/>
                    </a:lnTo>
                    <a:lnTo>
                      <a:pt x="1094436" y="346857"/>
                    </a:lnTo>
                    <a:lnTo>
                      <a:pt x="1050351" y="369810"/>
                    </a:lnTo>
                    <a:lnTo>
                      <a:pt x="1006648" y="393437"/>
                    </a:lnTo>
                    <a:lnTo>
                      <a:pt x="963334" y="417731"/>
                    </a:lnTo>
                    <a:lnTo>
                      <a:pt x="920418" y="442687"/>
                    </a:lnTo>
                    <a:lnTo>
                      <a:pt x="877908" y="468298"/>
                    </a:lnTo>
                    <a:lnTo>
                      <a:pt x="835811" y="494558"/>
                    </a:lnTo>
                    <a:lnTo>
                      <a:pt x="794135" y="521461"/>
                    </a:lnTo>
                    <a:lnTo>
                      <a:pt x="752889" y="549000"/>
                    </a:lnTo>
                    <a:lnTo>
                      <a:pt x="712080" y="577169"/>
                    </a:lnTo>
                    <a:lnTo>
                      <a:pt x="671716" y="605962"/>
                    </a:lnTo>
                    <a:lnTo>
                      <a:pt x="631806" y="635373"/>
                    </a:lnTo>
                    <a:lnTo>
                      <a:pt x="592357" y="665395"/>
                    </a:lnTo>
                    <a:lnTo>
                      <a:pt x="553377" y="696022"/>
                    </a:lnTo>
                    <a:lnTo>
                      <a:pt x="514874" y="727249"/>
                    </a:lnTo>
                    <a:lnTo>
                      <a:pt x="476856" y="759067"/>
                    </a:lnTo>
                    <a:lnTo>
                      <a:pt x="439331" y="791472"/>
                    </a:lnTo>
                    <a:lnTo>
                      <a:pt x="402308" y="824458"/>
                    </a:lnTo>
                    <a:lnTo>
                      <a:pt x="365793" y="858017"/>
                    </a:lnTo>
                    <a:lnTo>
                      <a:pt x="329795" y="892143"/>
                    </a:lnTo>
                    <a:lnTo>
                      <a:pt x="294322" y="926832"/>
                    </a:lnTo>
                    <a:lnTo>
                      <a:pt x="259382" y="962075"/>
                    </a:lnTo>
                    <a:lnTo>
                      <a:pt x="224983" y="997867"/>
                    </a:lnTo>
                    <a:lnTo>
                      <a:pt x="191132" y="1034201"/>
                    </a:lnTo>
                    <a:lnTo>
                      <a:pt x="157839" y="1071072"/>
                    </a:lnTo>
                    <a:lnTo>
                      <a:pt x="125110" y="1108474"/>
                    </a:lnTo>
                    <a:lnTo>
                      <a:pt x="92953" y="1146399"/>
                    </a:lnTo>
                    <a:lnTo>
                      <a:pt x="61377" y="1184841"/>
                    </a:lnTo>
                    <a:lnTo>
                      <a:pt x="30390" y="1223795"/>
                    </a:lnTo>
                    <a:lnTo>
                      <a:pt x="0" y="1263254"/>
                    </a:lnTo>
                    <a:lnTo>
                      <a:pt x="192976" y="1409494"/>
                    </a:lnTo>
                    <a:lnTo>
                      <a:pt x="223903" y="1369403"/>
                    </a:lnTo>
                    <a:lnTo>
                      <a:pt x="255496" y="1329876"/>
                    </a:lnTo>
                    <a:lnTo>
                      <a:pt x="287746" y="1290923"/>
                    </a:lnTo>
                    <a:lnTo>
                      <a:pt x="320642" y="1252551"/>
                    </a:lnTo>
                    <a:lnTo>
                      <a:pt x="354175" y="1214767"/>
                    </a:lnTo>
                    <a:lnTo>
                      <a:pt x="388336" y="1177580"/>
                    </a:lnTo>
                    <a:lnTo>
                      <a:pt x="423113" y="1140996"/>
                    </a:lnTo>
                    <a:lnTo>
                      <a:pt x="458498" y="1105025"/>
                    </a:lnTo>
                    <a:lnTo>
                      <a:pt x="494481" y="1069672"/>
                    </a:lnTo>
                    <a:lnTo>
                      <a:pt x="531052" y="1034947"/>
                    </a:lnTo>
                    <a:lnTo>
                      <a:pt x="568201" y="1000857"/>
                    </a:lnTo>
                    <a:lnTo>
                      <a:pt x="605918" y="967409"/>
                    </a:lnTo>
                    <a:lnTo>
                      <a:pt x="644194" y="934611"/>
                    </a:lnTo>
                    <a:lnTo>
                      <a:pt x="683018" y="902471"/>
                    </a:lnTo>
                    <a:lnTo>
                      <a:pt x="722382" y="870997"/>
                    </a:lnTo>
                    <a:lnTo>
                      <a:pt x="762275" y="840196"/>
                    </a:lnTo>
                    <a:lnTo>
                      <a:pt x="802687" y="810076"/>
                    </a:lnTo>
                    <a:lnTo>
                      <a:pt x="843608" y="780645"/>
                    </a:lnTo>
                    <a:lnTo>
                      <a:pt x="885030" y="751910"/>
                    </a:lnTo>
                    <a:lnTo>
                      <a:pt x="926941" y="723880"/>
                    </a:lnTo>
                    <a:lnTo>
                      <a:pt x="969333" y="696561"/>
                    </a:lnTo>
                    <a:lnTo>
                      <a:pt x="1012195" y="669962"/>
                    </a:lnTo>
                    <a:lnTo>
                      <a:pt x="1055517" y="644090"/>
                    </a:lnTo>
                    <a:lnTo>
                      <a:pt x="1099291" y="618953"/>
                    </a:lnTo>
                    <a:lnTo>
                      <a:pt x="1143505" y="594558"/>
                    </a:lnTo>
                    <a:lnTo>
                      <a:pt x="1188151" y="570914"/>
                    </a:lnTo>
                    <a:lnTo>
                      <a:pt x="1233218" y="548028"/>
                    </a:lnTo>
                    <a:lnTo>
                      <a:pt x="1278697" y="525907"/>
                    </a:lnTo>
                    <a:lnTo>
                      <a:pt x="1324577" y="504560"/>
                    </a:lnTo>
                    <a:lnTo>
                      <a:pt x="1370850" y="483995"/>
                    </a:lnTo>
                    <a:lnTo>
                      <a:pt x="1417310" y="464300"/>
                    </a:lnTo>
                    <a:lnTo>
                      <a:pt x="1464068" y="445430"/>
                    </a:lnTo>
                    <a:lnTo>
                      <a:pt x="1511113" y="427385"/>
                    </a:lnTo>
                    <a:lnTo>
                      <a:pt x="1558435" y="410168"/>
                    </a:lnTo>
                    <a:lnTo>
                      <a:pt x="1606020" y="393780"/>
                    </a:lnTo>
                    <a:lnTo>
                      <a:pt x="1653859" y="378222"/>
                    </a:lnTo>
                    <a:lnTo>
                      <a:pt x="1701938" y="363496"/>
                    </a:lnTo>
                    <a:lnTo>
                      <a:pt x="1750248" y="349605"/>
                    </a:lnTo>
                    <a:lnTo>
                      <a:pt x="1798776" y="336549"/>
                    </a:lnTo>
                    <a:lnTo>
                      <a:pt x="1847510" y="324330"/>
                    </a:lnTo>
                    <a:lnTo>
                      <a:pt x="1896440" y="312950"/>
                    </a:lnTo>
                    <a:lnTo>
                      <a:pt x="1945554" y="302410"/>
                    </a:lnTo>
                    <a:lnTo>
                      <a:pt x="1994840" y="292713"/>
                    </a:lnTo>
                    <a:lnTo>
                      <a:pt x="2044287" y="283859"/>
                    </a:lnTo>
                    <a:lnTo>
                      <a:pt x="2093884" y="275851"/>
                    </a:lnTo>
                    <a:lnTo>
                      <a:pt x="2143618" y="268691"/>
                    </a:lnTo>
                    <a:lnTo>
                      <a:pt x="2193478" y="262378"/>
                    </a:lnTo>
                    <a:lnTo>
                      <a:pt x="2243454" y="256917"/>
                    </a:lnTo>
                    <a:lnTo>
                      <a:pt x="2293532" y="252307"/>
                    </a:lnTo>
                    <a:lnTo>
                      <a:pt x="2343703" y="248551"/>
                    </a:lnTo>
                    <a:lnTo>
                      <a:pt x="2393954" y="245651"/>
                    </a:lnTo>
                    <a:lnTo>
                      <a:pt x="2444274" y="243607"/>
                    </a:lnTo>
                    <a:lnTo>
                      <a:pt x="2494651" y="242423"/>
                    </a:lnTo>
                    <a:lnTo>
                      <a:pt x="2545074" y="242098"/>
                    </a:lnTo>
                    <a:lnTo>
                      <a:pt x="2595532" y="242636"/>
                    </a:lnTo>
                    <a:lnTo>
                      <a:pt x="2646012" y="244037"/>
                    </a:lnTo>
                    <a:lnTo>
                      <a:pt x="2696504" y="246304"/>
                    </a:lnTo>
                    <a:lnTo>
                      <a:pt x="2746996" y="249437"/>
                    </a:lnTo>
                    <a:lnTo>
                      <a:pt x="2797476" y="253439"/>
                    </a:lnTo>
                    <a:lnTo>
                      <a:pt x="2847933" y="258312"/>
                    </a:lnTo>
                    <a:lnTo>
                      <a:pt x="2898355" y="264056"/>
                    </a:lnTo>
                    <a:lnTo>
                      <a:pt x="2948823" y="270688"/>
                    </a:lnTo>
                    <a:lnTo>
                      <a:pt x="2999112" y="278178"/>
                    </a:lnTo>
                    <a:lnTo>
                      <a:pt x="3049210" y="286524"/>
                    </a:lnTo>
                    <a:lnTo>
                      <a:pt x="3099108" y="295720"/>
                    </a:lnTo>
                    <a:lnTo>
                      <a:pt x="3148793" y="305761"/>
                    </a:lnTo>
                    <a:lnTo>
                      <a:pt x="3198257" y="316645"/>
                    </a:lnTo>
                    <a:lnTo>
                      <a:pt x="3247487" y="328365"/>
                    </a:lnTo>
                    <a:lnTo>
                      <a:pt x="3296474" y="340918"/>
                    </a:lnTo>
                    <a:lnTo>
                      <a:pt x="3345205" y="354300"/>
                    </a:lnTo>
                    <a:lnTo>
                      <a:pt x="3393671" y="368505"/>
                    </a:lnTo>
                    <a:lnTo>
                      <a:pt x="3441861" y="383530"/>
                    </a:lnTo>
                    <a:lnTo>
                      <a:pt x="3489763" y="399370"/>
                    </a:lnTo>
                    <a:lnTo>
                      <a:pt x="3537368" y="416020"/>
                    </a:lnTo>
                    <a:lnTo>
                      <a:pt x="3584664" y="433477"/>
                    </a:lnTo>
                    <a:lnTo>
                      <a:pt x="3631640" y="451736"/>
                    </a:lnTo>
                    <a:lnTo>
                      <a:pt x="3678287" y="470792"/>
                    </a:lnTo>
                    <a:lnTo>
                      <a:pt x="3724592" y="490642"/>
                    </a:lnTo>
                    <a:lnTo>
                      <a:pt x="3770545" y="511280"/>
                    </a:lnTo>
                    <a:lnTo>
                      <a:pt x="3816136" y="532702"/>
                    </a:lnTo>
                    <a:lnTo>
                      <a:pt x="3861353" y="554904"/>
                    </a:lnTo>
                    <a:lnTo>
                      <a:pt x="3906187" y="577881"/>
                    </a:lnTo>
                    <a:lnTo>
                      <a:pt x="3950625" y="601630"/>
                    </a:lnTo>
                    <a:lnTo>
                      <a:pt x="3994657" y="626145"/>
                    </a:lnTo>
                    <a:lnTo>
                      <a:pt x="4038273" y="651422"/>
                    </a:lnTo>
                    <a:lnTo>
                      <a:pt x="4081462" y="677458"/>
                    </a:lnTo>
                    <a:lnTo>
                      <a:pt x="4124213" y="704246"/>
                    </a:lnTo>
                    <a:lnTo>
                      <a:pt x="4166514" y="731784"/>
                    </a:lnTo>
                    <a:lnTo>
                      <a:pt x="4208357" y="760066"/>
                    </a:lnTo>
                    <a:lnTo>
                      <a:pt x="4249728" y="789088"/>
                    </a:lnTo>
                    <a:lnTo>
                      <a:pt x="4290619" y="818846"/>
                    </a:lnTo>
                    <a:lnTo>
                      <a:pt x="4331017" y="849336"/>
                    </a:lnTo>
                    <a:lnTo>
                      <a:pt x="4478553" y="657375"/>
                    </a:lnTo>
                    <a:lnTo>
                      <a:pt x="4438695" y="627245"/>
                    </a:lnTo>
                    <a:lnTo>
                      <a:pt x="4398395" y="597774"/>
                    </a:lnTo>
                    <a:lnTo>
                      <a:pt x="4357660" y="568963"/>
                    </a:lnTo>
                    <a:lnTo>
                      <a:pt x="4316501" y="540819"/>
                    </a:lnTo>
                    <a:lnTo>
                      <a:pt x="4274924" y="513343"/>
                    </a:lnTo>
                    <a:lnTo>
                      <a:pt x="4232940" y="486539"/>
                    </a:lnTo>
                    <a:lnTo>
                      <a:pt x="4190557" y="460412"/>
                    </a:lnTo>
                    <a:lnTo>
                      <a:pt x="4147785" y="434964"/>
                    </a:lnTo>
                    <a:lnTo>
                      <a:pt x="4104631" y="410200"/>
                    </a:lnTo>
                    <a:lnTo>
                      <a:pt x="4061105" y="386123"/>
                    </a:lnTo>
                    <a:lnTo>
                      <a:pt x="4017216" y="362736"/>
                    </a:lnTo>
                    <a:lnTo>
                      <a:pt x="3972972" y="340043"/>
                    </a:lnTo>
                    <a:lnTo>
                      <a:pt x="3928382" y="318048"/>
                    </a:lnTo>
                    <a:lnTo>
                      <a:pt x="3883456" y="296755"/>
                    </a:lnTo>
                    <a:lnTo>
                      <a:pt x="3838201" y="276167"/>
                    </a:lnTo>
                    <a:lnTo>
                      <a:pt x="3792628" y="256287"/>
                    </a:lnTo>
                    <a:lnTo>
                      <a:pt x="3746744" y="237119"/>
                    </a:lnTo>
                    <a:lnTo>
                      <a:pt x="3700559" y="218668"/>
                    </a:lnTo>
                    <a:lnTo>
                      <a:pt x="3654081" y="200936"/>
                    </a:lnTo>
                    <a:lnTo>
                      <a:pt x="3607319" y="183926"/>
                    </a:lnTo>
                    <a:lnTo>
                      <a:pt x="3560283" y="167644"/>
                    </a:lnTo>
                    <a:lnTo>
                      <a:pt x="3512980" y="152092"/>
                    </a:lnTo>
                    <a:lnTo>
                      <a:pt x="3465421" y="137274"/>
                    </a:lnTo>
                    <a:lnTo>
                      <a:pt x="3417613" y="123193"/>
                    </a:lnTo>
                    <a:lnTo>
                      <a:pt x="3369565" y="109854"/>
                    </a:lnTo>
                    <a:lnTo>
                      <a:pt x="3321287" y="97259"/>
                    </a:lnTo>
                    <a:lnTo>
                      <a:pt x="3272787" y="85413"/>
                    </a:lnTo>
                    <a:lnTo>
                      <a:pt x="3224074" y="74318"/>
                    </a:lnTo>
                    <a:lnTo>
                      <a:pt x="3175157" y="63980"/>
                    </a:lnTo>
                    <a:lnTo>
                      <a:pt x="3126044" y="54400"/>
                    </a:lnTo>
                    <a:lnTo>
                      <a:pt x="3076746" y="45583"/>
                    </a:lnTo>
                    <a:lnTo>
                      <a:pt x="3027269" y="37533"/>
                    </a:lnTo>
                    <a:lnTo>
                      <a:pt x="2977624" y="30253"/>
                    </a:lnTo>
                    <a:lnTo>
                      <a:pt x="2927819" y="23747"/>
                    </a:lnTo>
                    <a:lnTo>
                      <a:pt x="2878069" y="18041"/>
                    </a:lnTo>
                    <a:lnTo>
                      <a:pt x="2828287" y="13121"/>
                    </a:lnTo>
                    <a:lnTo>
                      <a:pt x="2778481" y="8983"/>
                    </a:lnTo>
                    <a:lnTo>
                      <a:pt x="2728661" y="5628"/>
                    </a:lnTo>
                    <a:lnTo>
                      <a:pt x="2678837" y="3053"/>
                    </a:lnTo>
                    <a:lnTo>
                      <a:pt x="2629017" y="1258"/>
                    </a:lnTo>
                    <a:lnTo>
                      <a:pt x="2579213" y="240"/>
                    </a:lnTo>
                    <a:lnTo>
                      <a:pt x="2529432" y="0"/>
                    </a:lnTo>
                    <a:close/>
                  </a:path>
                </a:pathLst>
              </a:custGeom>
              <a:solidFill>
                <a:srgbClr val="FFD33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2" name="object 195">
                <a:extLst>
                  <a:ext uri="{FF2B5EF4-FFF2-40B4-BE49-F238E27FC236}">
                    <a16:creationId xmlns:a16="http://schemas.microsoft.com/office/drawing/2014/main" id="{9D73B1E2-24AB-CC4E-82BB-ABC4FA767FA4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844122" y="563257"/>
                <a:ext cx="1551939" cy="2192591"/>
              </a:xfrm>
              <a:prstGeom prst="rect">
                <a:avLst/>
              </a:prstGeom>
            </p:spPr>
          </p:pic>
          <p:sp>
            <p:nvSpPr>
              <p:cNvPr id="13" name="object 196">
                <a:extLst>
                  <a:ext uri="{FF2B5EF4-FFF2-40B4-BE49-F238E27FC236}">
                    <a16:creationId xmlns:a16="http://schemas.microsoft.com/office/drawing/2014/main" id="{76B915AC-DE58-1946-8FB6-C3E7C7E87815}"/>
                  </a:ext>
                </a:extLst>
              </p:cNvPr>
              <p:cNvSpPr/>
              <p:nvPr/>
            </p:nvSpPr>
            <p:spPr>
              <a:xfrm>
                <a:off x="6044501" y="844355"/>
                <a:ext cx="1370965" cy="1148080"/>
              </a:xfrm>
              <a:custGeom>
                <a:avLst/>
                <a:gdLst/>
                <a:ahLst/>
                <a:cxnLst/>
                <a:rect l="l" t="t" r="r" b="b"/>
                <a:pathLst>
                  <a:path w="1370965" h="1148080">
                    <a:moveTo>
                      <a:pt x="1274432" y="0"/>
                    </a:moveTo>
                    <a:lnTo>
                      <a:pt x="1228899" y="20193"/>
                    </a:lnTo>
                    <a:lnTo>
                      <a:pt x="1183716" y="41086"/>
                    </a:lnTo>
                    <a:lnTo>
                      <a:pt x="1138891" y="62671"/>
                    </a:lnTo>
                    <a:lnTo>
                      <a:pt x="1094432" y="84943"/>
                    </a:lnTo>
                    <a:lnTo>
                      <a:pt x="1050347" y="107896"/>
                    </a:lnTo>
                    <a:lnTo>
                      <a:pt x="1006643" y="131522"/>
                    </a:lnTo>
                    <a:lnTo>
                      <a:pt x="963329" y="155816"/>
                    </a:lnTo>
                    <a:lnTo>
                      <a:pt x="920413" y="180772"/>
                    </a:lnTo>
                    <a:lnTo>
                      <a:pt x="877902" y="206382"/>
                    </a:lnTo>
                    <a:lnTo>
                      <a:pt x="835805" y="232642"/>
                    </a:lnTo>
                    <a:lnTo>
                      <a:pt x="794130" y="259545"/>
                    </a:lnTo>
                    <a:lnTo>
                      <a:pt x="752883" y="287084"/>
                    </a:lnTo>
                    <a:lnTo>
                      <a:pt x="712074" y="315253"/>
                    </a:lnTo>
                    <a:lnTo>
                      <a:pt x="671711" y="344046"/>
                    </a:lnTo>
                    <a:lnTo>
                      <a:pt x="631801" y="373456"/>
                    </a:lnTo>
                    <a:lnTo>
                      <a:pt x="592352" y="403479"/>
                    </a:lnTo>
                    <a:lnTo>
                      <a:pt x="553372" y="434106"/>
                    </a:lnTo>
                    <a:lnTo>
                      <a:pt x="514870" y="465332"/>
                    </a:lnTo>
                    <a:lnTo>
                      <a:pt x="476852" y="497151"/>
                    </a:lnTo>
                    <a:lnTo>
                      <a:pt x="439328" y="529556"/>
                    </a:lnTo>
                    <a:lnTo>
                      <a:pt x="402304" y="562541"/>
                    </a:lnTo>
                    <a:lnTo>
                      <a:pt x="365790" y="596100"/>
                    </a:lnTo>
                    <a:lnTo>
                      <a:pt x="329793" y="630226"/>
                    </a:lnTo>
                    <a:lnTo>
                      <a:pt x="294320" y="664914"/>
                    </a:lnTo>
                    <a:lnTo>
                      <a:pt x="259380" y="700157"/>
                    </a:lnTo>
                    <a:lnTo>
                      <a:pt x="224982" y="735949"/>
                    </a:lnTo>
                    <a:lnTo>
                      <a:pt x="191131" y="772283"/>
                    </a:lnTo>
                    <a:lnTo>
                      <a:pt x="157838" y="809154"/>
                    </a:lnTo>
                    <a:lnTo>
                      <a:pt x="125109" y="846554"/>
                    </a:lnTo>
                    <a:lnTo>
                      <a:pt x="92953" y="884478"/>
                    </a:lnTo>
                    <a:lnTo>
                      <a:pt x="61377" y="922920"/>
                    </a:lnTo>
                    <a:lnTo>
                      <a:pt x="30390" y="961873"/>
                    </a:lnTo>
                    <a:lnTo>
                      <a:pt x="0" y="1001331"/>
                    </a:lnTo>
                    <a:lnTo>
                      <a:pt x="192963" y="1147571"/>
                    </a:lnTo>
                    <a:lnTo>
                      <a:pt x="223891" y="1107480"/>
                    </a:lnTo>
                    <a:lnTo>
                      <a:pt x="255486" y="1067953"/>
                    </a:lnTo>
                    <a:lnTo>
                      <a:pt x="287736" y="1029000"/>
                    </a:lnTo>
                    <a:lnTo>
                      <a:pt x="320634" y="990628"/>
                    </a:lnTo>
                    <a:lnTo>
                      <a:pt x="354168" y="952845"/>
                    </a:lnTo>
                    <a:lnTo>
                      <a:pt x="388329" y="915658"/>
                    </a:lnTo>
                    <a:lnTo>
                      <a:pt x="423107" y="879075"/>
                    </a:lnTo>
                    <a:lnTo>
                      <a:pt x="458493" y="843104"/>
                    </a:lnTo>
                    <a:lnTo>
                      <a:pt x="494477" y="807752"/>
                    </a:lnTo>
                    <a:lnTo>
                      <a:pt x="531048" y="773027"/>
                    </a:lnTo>
                    <a:lnTo>
                      <a:pt x="568198" y="738937"/>
                    </a:lnTo>
                    <a:lnTo>
                      <a:pt x="605915" y="705489"/>
                    </a:lnTo>
                    <a:lnTo>
                      <a:pt x="644191" y="672692"/>
                    </a:lnTo>
                    <a:lnTo>
                      <a:pt x="683016" y="640553"/>
                    </a:lnTo>
                    <a:lnTo>
                      <a:pt x="722380" y="609079"/>
                    </a:lnTo>
                    <a:lnTo>
                      <a:pt x="762273" y="578278"/>
                    </a:lnTo>
                    <a:lnTo>
                      <a:pt x="802686" y="548159"/>
                    </a:lnTo>
                    <a:lnTo>
                      <a:pt x="843607" y="518728"/>
                    </a:lnTo>
                    <a:lnTo>
                      <a:pt x="885029" y="489993"/>
                    </a:lnTo>
                    <a:lnTo>
                      <a:pt x="926941" y="461962"/>
                    </a:lnTo>
                    <a:lnTo>
                      <a:pt x="969332" y="434644"/>
                    </a:lnTo>
                    <a:lnTo>
                      <a:pt x="1012194" y="408044"/>
                    </a:lnTo>
                    <a:lnTo>
                      <a:pt x="1055517" y="382172"/>
                    </a:lnTo>
                    <a:lnTo>
                      <a:pt x="1099291" y="357034"/>
                    </a:lnTo>
                    <a:lnTo>
                      <a:pt x="1143505" y="332640"/>
                    </a:lnTo>
                    <a:lnTo>
                      <a:pt x="1188151" y="308995"/>
                    </a:lnTo>
                    <a:lnTo>
                      <a:pt x="1233218" y="286108"/>
                    </a:lnTo>
                    <a:lnTo>
                      <a:pt x="1278697" y="263987"/>
                    </a:lnTo>
                    <a:lnTo>
                      <a:pt x="1324577" y="242639"/>
                    </a:lnTo>
                    <a:lnTo>
                      <a:pt x="1370850" y="222072"/>
                    </a:lnTo>
                    <a:lnTo>
                      <a:pt x="1274432" y="0"/>
                    </a:lnTo>
                    <a:close/>
                  </a:path>
                </a:pathLst>
              </a:custGeom>
              <a:solidFill>
                <a:srgbClr val="006EA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4" name="object 197">
                <a:extLst>
                  <a:ext uri="{FF2B5EF4-FFF2-40B4-BE49-F238E27FC236}">
                    <a16:creationId xmlns:a16="http://schemas.microsoft.com/office/drawing/2014/main" id="{50140763-F3B5-AF41-B9B4-E68927DD27F6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6080338" y="663670"/>
                <a:ext cx="216547" cy="216534"/>
              </a:xfrm>
              <a:prstGeom prst="rect">
                <a:avLst/>
              </a:prstGeom>
            </p:spPr>
          </p:pic>
        </p:grpSp>
      </p:grp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B19B940-C2BA-EC4D-B8D4-0122B2C1CE81}"/>
              </a:ext>
            </a:extLst>
          </p:cNvPr>
          <p:cNvSpPr/>
          <p:nvPr/>
        </p:nvSpPr>
        <p:spPr>
          <a:xfrm>
            <a:off x="501379" y="1851179"/>
            <a:ext cx="71438" cy="1449234"/>
          </a:xfrm>
          <a:prstGeom prst="rect">
            <a:avLst/>
          </a:prstGeom>
          <a:solidFill>
            <a:srgbClr val="F09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900"/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0E84DC04-A077-9740-B70E-DD40921FCE0E}"/>
              </a:ext>
            </a:extLst>
          </p:cNvPr>
          <p:cNvSpPr/>
          <p:nvPr/>
        </p:nvSpPr>
        <p:spPr>
          <a:xfrm>
            <a:off x="501379" y="3507519"/>
            <a:ext cx="71438" cy="9850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99AE0E34-80A0-B74B-AEF5-202D822E17F4}"/>
              </a:ext>
            </a:extLst>
          </p:cNvPr>
          <p:cNvSpPr/>
          <p:nvPr/>
        </p:nvSpPr>
        <p:spPr>
          <a:xfrm>
            <a:off x="501379" y="6229373"/>
            <a:ext cx="71438" cy="328353"/>
          </a:xfrm>
          <a:prstGeom prst="rect">
            <a:avLst/>
          </a:prstGeom>
          <a:solidFill>
            <a:srgbClr val="084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object 67">
            <a:extLst>
              <a:ext uri="{FF2B5EF4-FFF2-40B4-BE49-F238E27FC236}">
                <a16:creationId xmlns:a16="http://schemas.microsoft.com/office/drawing/2014/main" id="{A226C965-3A3D-AD42-9187-5DCDF8FE46FC}"/>
              </a:ext>
            </a:extLst>
          </p:cNvPr>
          <p:cNvSpPr txBox="1">
            <a:spLocks/>
          </p:cNvSpPr>
          <p:nvPr/>
        </p:nvSpPr>
        <p:spPr>
          <a:xfrm>
            <a:off x="672797" y="2272629"/>
            <a:ext cx="5338738" cy="62837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l">
              <a:lnSpc>
                <a:spcPct val="100000"/>
              </a:lnSpc>
              <a:spcBef>
                <a:spcPts val="100"/>
              </a:spcBef>
            </a:pPr>
            <a:r>
              <a:rPr lang="ru-RU" sz="2000" b="1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«Анализ качества гостиничных услуг на примере </a:t>
            </a:r>
            <a:r>
              <a:rPr lang="ru-RU" sz="2000" b="1" spc="-25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</a:t>
            </a:r>
            <a:r>
              <a:rPr lang="ru-RU" sz="2000" b="1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-отеля «Зеленоградск»</a:t>
            </a:r>
            <a:endParaRPr lang="en" sz="20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68">
            <a:extLst>
              <a:ext uri="{FF2B5EF4-FFF2-40B4-BE49-F238E27FC236}">
                <a16:creationId xmlns:a16="http://schemas.microsoft.com/office/drawing/2014/main" id="{5799C698-345C-3F44-B151-4090235B0711}"/>
              </a:ext>
            </a:extLst>
          </p:cNvPr>
          <p:cNvSpPr txBox="1"/>
          <p:nvPr/>
        </p:nvSpPr>
        <p:spPr>
          <a:xfrm>
            <a:off x="672797" y="3461797"/>
            <a:ext cx="4183379" cy="1072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140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Автор: </a:t>
            </a:r>
            <a:r>
              <a:rPr lang="ru-RU" b="1" dirty="0"/>
              <a:t>студент 1 курса магистратуры</a:t>
            </a:r>
            <a:endParaRPr lang="ru-RU" dirty="0"/>
          </a:p>
          <a:p>
            <a:r>
              <a:rPr lang="ru-RU" b="1" dirty="0"/>
              <a:t>по направлению «Гостиничное дело»</a:t>
            </a:r>
            <a:endParaRPr lang="ru-RU" dirty="0"/>
          </a:p>
          <a:p>
            <a:r>
              <a:rPr lang="ru-RU" b="1" dirty="0" err="1"/>
              <a:t>Садуллаев</a:t>
            </a:r>
            <a:r>
              <a:rPr lang="ru-RU" b="1" dirty="0"/>
              <a:t> </a:t>
            </a:r>
            <a:r>
              <a:rPr lang="ru-RU" b="1" dirty="0" err="1"/>
              <a:t>Шохрух</a:t>
            </a:r>
            <a:r>
              <a:rPr lang="ru-RU" b="1" dirty="0"/>
              <a:t> Рашидович</a:t>
            </a:r>
            <a:endParaRPr lang="ru-RU" dirty="0"/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68">
            <a:extLst>
              <a:ext uri="{FF2B5EF4-FFF2-40B4-BE49-F238E27FC236}">
                <a16:creationId xmlns:a16="http://schemas.microsoft.com/office/drawing/2014/main" id="{158AB360-9D27-AB43-BF52-BA93F16E3E1E}"/>
              </a:ext>
            </a:extLst>
          </p:cNvPr>
          <p:cNvSpPr txBox="1"/>
          <p:nvPr/>
        </p:nvSpPr>
        <p:spPr>
          <a:xfrm>
            <a:off x="672797" y="6279415"/>
            <a:ext cx="418337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140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140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394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76B0B65-0800-754B-9360-F85510B3F612}"/>
              </a:ext>
            </a:extLst>
          </p:cNvPr>
          <p:cNvGrpSpPr>
            <a:grpSpLocks/>
          </p:cNvGrpSpPr>
          <p:nvPr/>
        </p:nvGrpSpPr>
        <p:grpSpPr>
          <a:xfrm>
            <a:off x="479564" y="239152"/>
            <a:ext cx="7342073" cy="683755"/>
            <a:chOff x="479564" y="239152"/>
            <a:chExt cx="7342073" cy="683755"/>
          </a:xfrm>
        </p:grpSpPr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86020D8A-CD38-E141-877F-995DED9D2D50}"/>
                </a:ext>
              </a:extLst>
            </p:cNvPr>
            <p:cNvSpPr/>
            <p:nvPr/>
          </p:nvSpPr>
          <p:spPr>
            <a:xfrm>
              <a:off x="479564" y="239152"/>
              <a:ext cx="7342073" cy="683755"/>
            </a:xfrm>
            <a:custGeom>
              <a:avLst/>
              <a:gdLst/>
              <a:ahLst/>
              <a:cxnLst/>
              <a:rect l="l" t="t" r="r" b="b"/>
              <a:pathLst>
                <a:path w="111125" h="566419">
                  <a:moveTo>
                    <a:pt x="111099" y="0"/>
                  </a:moveTo>
                  <a:lnTo>
                    <a:pt x="0" y="0"/>
                  </a:lnTo>
                  <a:lnTo>
                    <a:pt x="0" y="566242"/>
                  </a:lnTo>
                  <a:lnTo>
                    <a:pt x="111099" y="566242"/>
                  </a:lnTo>
                  <a:lnTo>
                    <a:pt x="111099" y="0"/>
                  </a:lnTo>
                  <a:close/>
                </a:path>
              </a:pathLst>
            </a:custGeom>
            <a:solidFill>
              <a:srgbClr val="084D8B"/>
            </a:solidFill>
          </p:spPr>
          <p:txBody>
            <a:bodyPr wrap="square" lIns="0" tIns="0" rIns="0" bIns="0" rtlCol="0"/>
            <a:lstStyle/>
            <a:p>
              <a:r>
                <a:rPr lang="ru-RU" sz="3200" dirty="0">
                  <a:solidFill>
                    <a:schemeClr val="bg1"/>
                  </a:solidFill>
                </a:rPr>
                <a:t>Результаты исследования</a:t>
              </a:r>
              <a:endParaRPr sz="3200" dirty="0">
                <a:solidFill>
                  <a:schemeClr val="bg1"/>
                </a:solidFill>
              </a:endParaRPr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D7F2CA17-889F-6641-9A38-F6E30AED11B3}"/>
                </a:ext>
              </a:extLst>
            </p:cNvPr>
            <p:cNvSpPr txBox="1"/>
            <p:nvPr/>
          </p:nvSpPr>
          <p:spPr>
            <a:xfrm>
              <a:off x="664115" y="305327"/>
              <a:ext cx="5513705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endParaRPr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C51A68D1-C521-6F43-AFD6-0CC33E3BD794}"/>
              </a:ext>
            </a:extLst>
          </p:cNvPr>
          <p:cNvGrpSpPr/>
          <p:nvPr/>
        </p:nvGrpSpPr>
        <p:grpSpPr>
          <a:xfrm>
            <a:off x="10658019" y="6345203"/>
            <a:ext cx="1522692" cy="515837"/>
            <a:chOff x="10658019" y="6345203"/>
            <a:chExt cx="1522692" cy="515837"/>
          </a:xfrm>
        </p:grpSpPr>
        <p:grpSp>
          <p:nvGrpSpPr>
            <p:cNvPr id="161" name="Группа 160">
              <a:extLst>
                <a:ext uri="{FF2B5EF4-FFF2-40B4-BE49-F238E27FC236}">
                  <a16:creationId xmlns:a16="http://schemas.microsoft.com/office/drawing/2014/main" id="{827CB568-8E1E-AE47-849C-87A753808C7E}"/>
                </a:ext>
              </a:extLst>
            </p:cNvPr>
            <p:cNvGrpSpPr/>
            <p:nvPr/>
          </p:nvGrpSpPr>
          <p:grpSpPr>
            <a:xfrm>
              <a:off x="10658019" y="6428724"/>
              <a:ext cx="474654" cy="432316"/>
              <a:chOff x="10142677" y="6404797"/>
              <a:chExt cx="474654" cy="431800"/>
            </a:xfrm>
          </p:grpSpPr>
          <p:sp>
            <p:nvSpPr>
              <p:cNvPr id="163" name="Прямоугольник 162">
                <a:extLst>
                  <a:ext uri="{FF2B5EF4-FFF2-40B4-BE49-F238E27FC236}">
                    <a16:creationId xmlns:a16="http://schemas.microsoft.com/office/drawing/2014/main" id="{2F7A83F5-730C-A14A-93C8-7F973B3C658D}"/>
                  </a:ext>
                </a:extLst>
              </p:cNvPr>
              <p:cNvSpPr/>
              <p:nvPr/>
            </p:nvSpPr>
            <p:spPr>
              <a:xfrm>
                <a:off x="10541131" y="6404797"/>
                <a:ext cx="76200" cy="431800"/>
              </a:xfrm>
              <a:prstGeom prst="rect">
                <a:avLst/>
              </a:prstGeom>
              <a:solidFill>
                <a:srgbClr val="084D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Прямоугольник 163">
                <a:extLst>
                  <a:ext uri="{FF2B5EF4-FFF2-40B4-BE49-F238E27FC236}">
                    <a16:creationId xmlns:a16="http://schemas.microsoft.com/office/drawing/2014/main" id="{E46C3F78-202F-5E4F-A709-AAA470B9C8F3}"/>
                  </a:ext>
                </a:extLst>
              </p:cNvPr>
              <p:cNvSpPr/>
              <p:nvPr/>
            </p:nvSpPr>
            <p:spPr>
              <a:xfrm>
                <a:off x="10142677" y="6404797"/>
                <a:ext cx="310401" cy="326203"/>
              </a:xfrm>
              <a:prstGeom prst="rect">
                <a:avLst/>
              </a:prstGeom>
              <a:solidFill>
                <a:srgbClr val="084D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62" name="Рисунок 161">
              <a:extLst>
                <a:ext uri="{FF2B5EF4-FFF2-40B4-BE49-F238E27FC236}">
                  <a16:creationId xmlns:a16="http://schemas.microsoft.com/office/drawing/2014/main" id="{27A19623-3A20-9D4E-9BDB-D0E793DB0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32672" y="6345203"/>
              <a:ext cx="1048039" cy="493642"/>
            </a:xfrm>
            <a:prstGeom prst="rect">
              <a:avLst/>
            </a:prstGeom>
          </p:spPr>
        </p:pic>
      </p:grpSp>
      <p:sp>
        <p:nvSpPr>
          <p:cNvPr id="165" name="Номер слайда 3">
            <a:extLst>
              <a:ext uri="{FF2B5EF4-FFF2-40B4-BE49-F238E27FC236}">
                <a16:creationId xmlns:a16="http://schemas.microsoft.com/office/drawing/2014/main" id="{AAEEBDC4-92A7-D647-AFE6-FDE23D6CE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1691" y="6474843"/>
            <a:ext cx="538648" cy="273600"/>
          </a:xfrm>
        </p:spPr>
        <p:txBody>
          <a:bodyPr/>
          <a:lstStyle/>
          <a:p>
            <a:pPr algn="ctr"/>
            <a:fld id="{4FA2009F-744D-4914-9C38-413CE7F03583}" type="slidenum">
              <a:rPr lang="ru-RU" sz="105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10</a:t>
            </a:fld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1796" y="1451643"/>
            <a:ext cx="743760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695325" algn="l"/>
              </a:tabLst>
            </a:pP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-отель «Зеленоградск» - это современный отель, который понимает важность предоставления качественного сервиса своим гостям и активно занимается совершенствованием всех структур.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695325" algn="l"/>
              </a:tabLst>
            </a:pP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image3.thematicnews.com/uploads/topics/preview/00/02/27/25/f2ad37a1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770" y="450238"/>
            <a:ext cx="3854674" cy="312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76466" y="3645473"/>
            <a:ext cx="748497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69532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условиях пандемии и жесткой конференции недостаточно обеспечить шаблонное соблюдение стандартов обслуживания. Необходимо уметь опережать ожидания гостя. Анализ мнения гостей — это непрерывная работа, направленная на отслеживание новых тенденций обслуживания, работа с разными мнениями и меняющимися потребностями гостей важно учитывать при каждой разработке проекта для привлечения и удержания гостей.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s://cdnimg.rg.ru/img/content/197/92/09/iStock-523181955_d_8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36" y="3298302"/>
            <a:ext cx="4033604" cy="262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98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FA9CFA-0E8B-2241-BEE1-1F443BEF4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араллелограмм 9">
            <a:extLst>
              <a:ext uri="{FF2B5EF4-FFF2-40B4-BE49-F238E27FC236}">
                <a16:creationId xmlns:a16="http://schemas.microsoft.com/office/drawing/2014/main" id="{C932AA15-5C83-4D4E-84CC-AABE1FD88759}"/>
              </a:ext>
            </a:extLst>
          </p:cNvPr>
          <p:cNvSpPr/>
          <p:nvPr/>
        </p:nvSpPr>
        <p:spPr>
          <a:xfrm rot="10800000">
            <a:off x="4700587" y="0"/>
            <a:ext cx="7491411" cy="6872286"/>
          </a:xfrm>
          <a:custGeom>
            <a:avLst/>
            <a:gdLst>
              <a:gd name="connsiteX0" fmla="*/ 0 w 6434137"/>
              <a:gd name="connsiteY0" fmla="*/ 6857999 h 6857999"/>
              <a:gd name="connsiteX1" fmla="*/ 0 w 6434137"/>
              <a:gd name="connsiteY1" fmla="*/ 0 h 6857999"/>
              <a:gd name="connsiteX2" fmla="*/ 6434137 w 6434137"/>
              <a:gd name="connsiteY2" fmla="*/ 0 h 6857999"/>
              <a:gd name="connsiteX3" fmla="*/ 6434137 w 6434137"/>
              <a:gd name="connsiteY3" fmla="*/ 6857999 h 6857999"/>
              <a:gd name="connsiteX4" fmla="*/ 0 w 6434137"/>
              <a:gd name="connsiteY4" fmla="*/ 6857999 h 6857999"/>
              <a:gd name="connsiteX0" fmla="*/ 0 w 6434137"/>
              <a:gd name="connsiteY0" fmla="*/ 6857999 h 6857999"/>
              <a:gd name="connsiteX1" fmla="*/ 0 w 6434137"/>
              <a:gd name="connsiteY1" fmla="*/ 0 h 6857999"/>
              <a:gd name="connsiteX2" fmla="*/ 6434137 w 6434137"/>
              <a:gd name="connsiteY2" fmla="*/ 0 h 6857999"/>
              <a:gd name="connsiteX3" fmla="*/ 5291137 w 6434137"/>
              <a:gd name="connsiteY3" fmla="*/ 6843711 h 6857999"/>
              <a:gd name="connsiteX4" fmla="*/ 0 w 6434137"/>
              <a:gd name="connsiteY4" fmla="*/ 6857999 h 6857999"/>
              <a:gd name="connsiteX0" fmla="*/ 0 w 7348537"/>
              <a:gd name="connsiteY0" fmla="*/ 6872286 h 6872286"/>
              <a:gd name="connsiteX1" fmla="*/ 0 w 7348537"/>
              <a:gd name="connsiteY1" fmla="*/ 14287 h 6872286"/>
              <a:gd name="connsiteX2" fmla="*/ 7348537 w 7348537"/>
              <a:gd name="connsiteY2" fmla="*/ 0 h 6872286"/>
              <a:gd name="connsiteX3" fmla="*/ 5291137 w 7348537"/>
              <a:gd name="connsiteY3" fmla="*/ 6857998 h 6872286"/>
              <a:gd name="connsiteX4" fmla="*/ 0 w 7348537"/>
              <a:gd name="connsiteY4" fmla="*/ 6872286 h 687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8537" h="6872286">
                <a:moveTo>
                  <a:pt x="0" y="6872286"/>
                </a:moveTo>
                <a:lnTo>
                  <a:pt x="0" y="14287"/>
                </a:lnTo>
                <a:lnTo>
                  <a:pt x="7348537" y="0"/>
                </a:lnTo>
                <a:lnTo>
                  <a:pt x="5291137" y="6857998"/>
                </a:lnTo>
                <a:lnTo>
                  <a:pt x="0" y="6872286"/>
                </a:lnTo>
                <a:close/>
              </a:path>
            </a:pathLst>
          </a:custGeom>
          <a:blipFill dpi="0" rotWithShape="0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11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000" r="-22000" b="-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C7D91E8-3CCF-614F-9B9D-F12334598C15}"/>
              </a:ext>
            </a:extLst>
          </p:cNvPr>
          <p:cNvGrpSpPr/>
          <p:nvPr/>
        </p:nvGrpSpPr>
        <p:grpSpPr>
          <a:xfrm>
            <a:off x="5068880" y="276222"/>
            <a:ext cx="6530974" cy="6281741"/>
            <a:chOff x="4844122" y="364267"/>
            <a:chExt cx="6751630" cy="6493976"/>
          </a:xfrm>
        </p:grpSpPr>
        <p:grpSp>
          <p:nvGrpSpPr>
            <p:cNvPr id="8" name="object 178">
              <a:extLst>
                <a:ext uri="{FF2B5EF4-FFF2-40B4-BE49-F238E27FC236}">
                  <a16:creationId xmlns:a16="http://schemas.microsoft.com/office/drawing/2014/main" id="{39BF6063-AAC3-114D-86A9-31BC9EACB8F2}"/>
                </a:ext>
              </a:extLst>
            </p:cNvPr>
            <p:cNvGrpSpPr/>
            <p:nvPr/>
          </p:nvGrpSpPr>
          <p:grpSpPr>
            <a:xfrm>
              <a:off x="10899935" y="1808206"/>
              <a:ext cx="624840" cy="624840"/>
              <a:chOff x="10899935" y="1808206"/>
              <a:chExt cx="624840" cy="624840"/>
            </a:xfrm>
          </p:grpSpPr>
          <p:sp>
            <p:nvSpPr>
              <p:cNvPr id="26" name="object 179">
                <a:extLst>
                  <a:ext uri="{FF2B5EF4-FFF2-40B4-BE49-F238E27FC236}">
                    <a16:creationId xmlns:a16="http://schemas.microsoft.com/office/drawing/2014/main" id="{1725193C-2627-9042-A3BB-079C898B7756}"/>
                  </a:ext>
                </a:extLst>
              </p:cNvPr>
              <p:cNvSpPr/>
              <p:nvPr/>
            </p:nvSpPr>
            <p:spPr>
              <a:xfrm>
                <a:off x="10925335" y="1833606"/>
                <a:ext cx="574040" cy="574040"/>
              </a:xfrm>
              <a:custGeom>
                <a:avLst/>
                <a:gdLst/>
                <a:ahLst/>
                <a:cxnLst/>
                <a:rect l="l" t="t" r="r" b="b"/>
                <a:pathLst>
                  <a:path w="574040" h="574039">
                    <a:moveTo>
                      <a:pt x="321723" y="1940"/>
                    </a:moveTo>
                    <a:lnTo>
                      <a:pt x="367469" y="11338"/>
                    </a:lnTo>
                    <a:lnTo>
                      <a:pt x="409975" y="27509"/>
                    </a:lnTo>
                    <a:lnTo>
                      <a:pt x="448726" y="49795"/>
                    </a:lnTo>
                    <a:lnTo>
                      <a:pt x="483208" y="77538"/>
                    </a:lnTo>
                    <a:lnTo>
                      <a:pt x="512906" y="110079"/>
                    </a:lnTo>
                    <a:lnTo>
                      <a:pt x="537306" y="146761"/>
                    </a:lnTo>
                    <a:lnTo>
                      <a:pt x="555893" y="186925"/>
                    </a:lnTo>
                    <a:lnTo>
                      <a:pt x="568153" y="229913"/>
                    </a:lnTo>
                    <a:lnTo>
                      <a:pt x="573572" y="275066"/>
                    </a:lnTo>
                    <a:lnTo>
                      <a:pt x="571634" y="321726"/>
                    </a:lnTo>
                    <a:lnTo>
                      <a:pt x="562240" y="367472"/>
                    </a:lnTo>
                    <a:lnTo>
                      <a:pt x="546071" y="409978"/>
                    </a:lnTo>
                    <a:lnTo>
                      <a:pt x="523785" y="448729"/>
                    </a:lnTo>
                    <a:lnTo>
                      <a:pt x="496042" y="483210"/>
                    </a:lnTo>
                    <a:lnTo>
                      <a:pt x="463500" y="512907"/>
                    </a:lnTo>
                    <a:lnTo>
                      <a:pt x="426817" y="537306"/>
                    </a:lnTo>
                    <a:lnTo>
                      <a:pt x="386651" y="555892"/>
                    </a:lnTo>
                    <a:lnTo>
                      <a:pt x="343663" y="568150"/>
                    </a:lnTo>
                    <a:lnTo>
                      <a:pt x="298509" y="573565"/>
                    </a:lnTo>
                    <a:lnTo>
                      <a:pt x="251848" y="571624"/>
                    </a:lnTo>
                    <a:lnTo>
                      <a:pt x="206102" y="562233"/>
                    </a:lnTo>
                    <a:lnTo>
                      <a:pt x="163596" y="546067"/>
                    </a:lnTo>
                    <a:lnTo>
                      <a:pt x="124845" y="523784"/>
                    </a:lnTo>
                    <a:lnTo>
                      <a:pt x="90363" y="496043"/>
                    </a:lnTo>
                    <a:lnTo>
                      <a:pt x="60665" y="463503"/>
                    </a:lnTo>
                    <a:lnTo>
                      <a:pt x="36265" y="426822"/>
                    </a:lnTo>
                    <a:lnTo>
                      <a:pt x="17678" y="386659"/>
                    </a:lnTo>
                    <a:lnTo>
                      <a:pt x="5418" y="343672"/>
                    </a:lnTo>
                    <a:lnTo>
                      <a:pt x="0" y="298521"/>
                    </a:lnTo>
                    <a:lnTo>
                      <a:pt x="1937" y="251864"/>
                    </a:lnTo>
                    <a:lnTo>
                      <a:pt x="11335" y="206114"/>
                    </a:lnTo>
                    <a:lnTo>
                      <a:pt x="27506" y="163605"/>
                    </a:lnTo>
                    <a:lnTo>
                      <a:pt x="49792" y="124850"/>
                    </a:lnTo>
                    <a:lnTo>
                      <a:pt x="77535" y="90366"/>
                    </a:lnTo>
                    <a:lnTo>
                      <a:pt x="110076" y="60665"/>
                    </a:lnTo>
                    <a:lnTo>
                      <a:pt x="146758" y="36264"/>
                    </a:lnTo>
                    <a:lnTo>
                      <a:pt x="186922" y="17676"/>
                    </a:lnTo>
                    <a:lnTo>
                      <a:pt x="229910" y="5416"/>
                    </a:lnTo>
                    <a:lnTo>
                      <a:pt x="275063" y="0"/>
                    </a:lnTo>
                    <a:lnTo>
                      <a:pt x="321723" y="1940"/>
                    </a:lnTo>
                    <a:close/>
                  </a:path>
                </a:pathLst>
              </a:custGeom>
              <a:ln w="50800">
                <a:solidFill>
                  <a:srgbClr val="FFD33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180">
                <a:extLst>
                  <a:ext uri="{FF2B5EF4-FFF2-40B4-BE49-F238E27FC236}">
                    <a16:creationId xmlns:a16="http://schemas.microsoft.com/office/drawing/2014/main" id="{24877833-C8D4-CE41-BC52-A8353FF8933D}"/>
                  </a:ext>
                </a:extLst>
              </p:cNvPr>
              <p:cNvSpPr/>
              <p:nvPr/>
            </p:nvSpPr>
            <p:spPr>
              <a:xfrm>
                <a:off x="11001480" y="1909743"/>
                <a:ext cx="421640" cy="421640"/>
              </a:xfrm>
              <a:custGeom>
                <a:avLst/>
                <a:gdLst/>
                <a:ahLst/>
                <a:cxnLst/>
                <a:rect l="l" t="t" r="r" b="b"/>
                <a:pathLst>
                  <a:path w="421640" h="421639">
                    <a:moveTo>
                      <a:pt x="187591" y="0"/>
                    </a:moveTo>
                    <a:lnTo>
                      <a:pt x="141406" y="10418"/>
                    </a:lnTo>
                    <a:lnTo>
                      <a:pt x="99308" y="30481"/>
                    </a:lnTo>
                    <a:lnTo>
                      <a:pt x="62724" y="59074"/>
                    </a:lnTo>
                    <a:lnTo>
                      <a:pt x="33084" y="95079"/>
                    </a:lnTo>
                    <a:lnTo>
                      <a:pt x="11814" y="137380"/>
                    </a:lnTo>
                    <a:lnTo>
                      <a:pt x="343" y="184861"/>
                    </a:lnTo>
                    <a:lnTo>
                      <a:pt x="0" y="233707"/>
                    </a:lnTo>
                    <a:lnTo>
                      <a:pt x="10416" y="279894"/>
                    </a:lnTo>
                    <a:lnTo>
                      <a:pt x="30513" y="322040"/>
                    </a:lnTo>
                    <a:lnTo>
                      <a:pt x="59067" y="358580"/>
                    </a:lnTo>
                    <a:lnTo>
                      <a:pt x="95069" y="388223"/>
                    </a:lnTo>
                    <a:lnTo>
                      <a:pt x="137369" y="409495"/>
                    </a:lnTo>
                    <a:lnTo>
                      <a:pt x="184849" y="420967"/>
                    </a:lnTo>
                    <a:lnTo>
                      <a:pt x="233695" y="421310"/>
                    </a:lnTo>
                    <a:lnTo>
                      <a:pt x="279882" y="410891"/>
                    </a:lnTo>
                    <a:lnTo>
                      <a:pt x="321982" y="390828"/>
                    </a:lnTo>
                    <a:lnTo>
                      <a:pt x="358566" y="362235"/>
                    </a:lnTo>
                    <a:lnTo>
                      <a:pt x="378394" y="338150"/>
                    </a:lnTo>
                    <a:lnTo>
                      <a:pt x="195009" y="338150"/>
                    </a:lnTo>
                    <a:lnTo>
                      <a:pt x="146657" y="322040"/>
                    </a:lnTo>
                    <a:lnTo>
                      <a:pt x="109479" y="289720"/>
                    </a:lnTo>
                    <a:lnTo>
                      <a:pt x="87101" y="245829"/>
                    </a:lnTo>
                    <a:lnTo>
                      <a:pt x="83147" y="195008"/>
                    </a:lnTo>
                    <a:lnTo>
                      <a:pt x="99264" y="146656"/>
                    </a:lnTo>
                    <a:lnTo>
                      <a:pt x="131585" y="109477"/>
                    </a:lnTo>
                    <a:lnTo>
                      <a:pt x="175470" y="87095"/>
                    </a:lnTo>
                    <a:lnTo>
                      <a:pt x="226276" y="83134"/>
                    </a:lnTo>
                    <a:lnTo>
                      <a:pt x="378167" y="83134"/>
                    </a:lnTo>
                    <a:lnTo>
                      <a:pt x="362218" y="62723"/>
                    </a:lnTo>
                    <a:lnTo>
                      <a:pt x="326216" y="33080"/>
                    </a:lnTo>
                    <a:lnTo>
                      <a:pt x="283917" y="11811"/>
                    </a:lnTo>
                    <a:lnTo>
                      <a:pt x="236436" y="343"/>
                    </a:lnTo>
                    <a:lnTo>
                      <a:pt x="187591" y="0"/>
                    </a:lnTo>
                    <a:close/>
                  </a:path>
                  <a:path w="421640" h="421639">
                    <a:moveTo>
                      <a:pt x="378167" y="83134"/>
                    </a:moveTo>
                    <a:lnTo>
                      <a:pt x="226276" y="83134"/>
                    </a:lnTo>
                    <a:lnTo>
                      <a:pt x="274628" y="99258"/>
                    </a:lnTo>
                    <a:lnTo>
                      <a:pt x="311806" y="131584"/>
                    </a:lnTo>
                    <a:lnTo>
                      <a:pt x="334184" y="175474"/>
                    </a:lnTo>
                    <a:lnTo>
                      <a:pt x="338138" y="226288"/>
                    </a:lnTo>
                    <a:lnTo>
                      <a:pt x="322021" y="274640"/>
                    </a:lnTo>
                    <a:lnTo>
                      <a:pt x="289700" y="311818"/>
                    </a:lnTo>
                    <a:lnTo>
                      <a:pt x="245816" y="334196"/>
                    </a:lnTo>
                    <a:lnTo>
                      <a:pt x="195009" y="338150"/>
                    </a:lnTo>
                    <a:lnTo>
                      <a:pt x="378394" y="338150"/>
                    </a:lnTo>
                    <a:lnTo>
                      <a:pt x="388207" y="326230"/>
                    </a:lnTo>
                    <a:lnTo>
                      <a:pt x="409475" y="283929"/>
                    </a:lnTo>
                    <a:lnTo>
                      <a:pt x="420942" y="236448"/>
                    </a:lnTo>
                    <a:lnTo>
                      <a:pt x="421286" y="187602"/>
                    </a:lnTo>
                    <a:lnTo>
                      <a:pt x="410869" y="141413"/>
                    </a:lnTo>
                    <a:lnTo>
                      <a:pt x="390808" y="99311"/>
                    </a:lnTo>
                    <a:lnTo>
                      <a:pt x="378167" y="8313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9" name="object 181">
              <a:extLst>
                <a:ext uri="{FF2B5EF4-FFF2-40B4-BE49-F238E27FC236}">
                  <a16:creationId xmlns:a16="http://schemas.microsoft.com/office/drawing/2014/main" id="{124488A8-E8BF-164A-88D7-5AF44FD3DC01}"/>
                </a:ext>
              </a:extLst>
            </p:cNvPr>
            <p:cNvGrpSpPr/>
            <p:nvPr/>
          </p:nvGrpSpPr>
          <p:grpSpPr>
            <a:xfrm>
              <a:off x="5398787" y="3932798"/>
              <a:ext cx="6196965" cy="2925445"/>
              <a:chOff x="5398787" y="3932798"/>
              <a:chExt cx="6196965" cy="2925445"/>
            </a:xfrm>
          </p:grpSpPr>
          <p:sp>
            <p:nvSpPr>
              <p:cNvPr id="15" name="object 182">
                <a:extLst>
                  <a:ext uri="{FF2B5EF4-FFF2-40B4-BE49-F238E27FC236}">
                    <a16:creationId xmlns:a16="http://schemas.microsoft.com/office/drawing/2014/main" id="{5C98F0DF-C261-2A40-90B2-FFFAB6FEE58A}"/>
                  </a:ext>
                </a:extLst>
              </p:cNvPr>
              <p:cNvSpPr/>
              <p:nvPr/>
            </p:nvSpPr>
            <p:spPr>
              <a:xfrm>
                <a:off x="10904084" y="5974673"/>
                <a:ext cx="423545" cy="423545"/>
              </a:xfrm>
              <a:custGeom>
                <a:avLst/>
                <a:gdLst/>
                <a:ahLst/>
                <a:cxnLst/>
                <a:rect l="l" t="t" r="r" b="b"/>
                <a:pathLst>
                  <a:path w="423545" h="423545">
                    <a:moveTo>
                      <a:pt x="188388" y="0"/>
                    </a:moveTo>
                    <a:lnTo>
                      <a:pt x="142008" y="10463"/>
                    </a:lnTo>
                    <a:lnTo>
                      <a:pt x="99731" y="30612"/>
                    </a:lnTo>
                    <a:lnTo>
                      <a:pt x="62992" y="59324"/>
                    </a:lnTo>
                    <a:lnTo>
                      <a:pt x="33224" y="95478"/>
                    </a:lnTo>
                    <a:lnTo>
                      <a:pt x="11862" y="137956"/>
                    </a:lnTo>
                    <a:lnTo>
                      <a:pt x="341" y="185634"/>
                    </a:lnTo>
                    <a:lnTo>
                      <a:pt x="0" y="234683"/>
                    </a:lnTo>
                    <a:lnTo>
                      <a:pt x="10463" y="281063"/>
                    </a:lnTo>
                    <a:lnTo>
                      <a:pt x="30612" y="323340"/>
                    </a:lnTo>
                    <a:lnTo>
                      <a:pt x="59324" y="360080"/>
                    </a:lnTo>
                    <a:lnTo>
                      <a:pt x="95478" y="389847"/>
                    </a:lnTo>
                    <a:lnTo>
                      <a:pt x="137956" y="411209"/>
                    </a:lnTo>
                    <a:lnTo>
                      <a:pt x="185634" y="422730"/>
                    </a:lnTo>
                    <a:lnTo>
                      <a:pt x="234689" y="423076"/>
                    </a:lnTo>
                    <a:lnTo>
                      <a:pt x="281074" y="412614"/>
                    </a:lnTo>
                    <a:lnTo>
                      <a:pt x="323355" y="392465"/>
                    </a:lnTo>
                    <a:lnTo>
                      <a:pt x="360097" y="363752"/>
                    </a:lnTo>
                    <a:lnTo>
                      <a:pt x="364300" y="358646"/>
                    </a:lnTo>
                    <a:lnTo>
                      <a:pt x="193495" y="358646"/>
                    </a:lnTo>
                    <a:lnTo>
                      <a:pt x="147969" y="345439"/>
                    </a:lnTo>
                    <a:lnTo>
                      <a:pt x="110157" y="319578"/>
                    </a:lnTo>
                    <a:lnTo>
                      <a:pt x="82201" y="283806"/>
                    </a:lnTo>
                    <a:lnTo>
                      <a:pt x="66243" y="240865"/>
                    </a:lnTo>
                    <a:lnTo>
                      <a:pt x="64425" y="193495"/>
                    </a:lnTo>
                    <a:lnTo>
                      <a:pt x="77632" y="147964"/>
                    </a:lnTo>
                    <a:lnTo>
                      <a:pt x="103493" y="110152"/>
                    </a:lnTo>
                    <a:lnTo>
                      <a:pt x="139265" y="82197"/>
                    </a:lnTo>
                    <a:lnTo>
                      <a:pt x="182207" y="66242"/>
                    </a:lnTo>
                    <a:lnTo>
                      <a:pt x="229576" y="64425"/>
                    </a:lnTo>
                    <a:lnTo>
                      <a:pt x="364883" y="64425"/>
                    </a:lnTo>
                    <a:lnTo>
                      <a:pt x="363762" y="62992"/>
                    </a:lnTo>
                    <a:lnTo>
                      <a:pt x="327603" y="33224"/>
                    </a:lnTo>
                    <a:lnTo>
                      <a:pt x="285121" y="11862"/>
                    </a:lnTo>
                    <a:lnTo>
                      <a:pt x="237437" y="341"/>
                    </a:lnTo>
                    <a:lnTo>
                      <a:pt x="188388" y="0"/>
                    </a:lnTo>
                    <a:close/>
                  </a:path>
                  <a:path w="423545" h="423545">
                    <a:moveTo>
                      <a:pt x="364883" y="64425"/>
                    </a:moveTo>
                    <a:lnTo>
                      <a:pt x="229576" y="64425"/>
                    </a:lnTo>
                    <a:lnTo>
                      <a:pt x="275109" y="77632"/>
                    </a:lnTo>
                    <a:lnTo>
                      <a:pt x="312928" y="103493"/>
                    </a:lnTo>
                    <a:lnTo>
                      <a:pt x="340888" y="139265"/>
                    </a:lnTo>
                    <a:lnTo>
                      <a:pt x="356846" y="182207"/>
                    </a:lnTo>
                    <a:lnTo>
                      <a:pt x="358659" y="229576"/>
                    </a:lnTo>
                    <a:lnTo>
                      <a:pt x="345450" y="275107"/>
                    </a:lnTo>
                    <a:lnTo>
                      <a:pt x="319587" y="312920"/>
                    </a:lnTo>
                    <a:lnTo>
                      <a:pt x="283811" y="340874"/>
                    </a:lnTo>
                    <a:lnTo>
                      <a:pt x="240866" y="356830"/>
                    </a:lnTo>
                    <a:lnTo>
                      <a:pt x="193495" y="358646"/>
                    </a:lnTo>
                    <a:lnTo>
                      <a:pt x="364300" y="358646"/>
                    </a:lnTo>
                    <a:lnTo>
                      <a:pt x="389865" y="327595"/>
                    </a:lnTo>
                    <a:lnTo>
                      <a:pt x="411226" y="285116"/>
                    </a:lnTo>
                    <a:lnTo>
                      <a:pt x="422743" y="237437"/>
                    </a:lnTo>
                    <a:lnTo>
                      <a:pt x="423089" y="188388"/>
                    </a:lnTo>
                    <a:lnTo>
                      <a:pt x="412626" y="142008"/>
                    </a:lnTo>
                    <a:lnTo>
                      <a:pt x="392477" y="99731"/>
                    </a:lnTo>
                    <a:lnTo>
                      <a:pt x="364883" y="64425"/>
                    </a:lnTo>
                    <a:close/>
                  </a:path>
                </a:pathLst>
              </a:custGeom>
              <a:solidFill>
                <a:srgbClr val="EE842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6" name="object 183">
                <a:extLst>
                  <a:ext uri="{FF2B5EF4-FFF2-40B4-BE49-F238E27FC236}">
                    <a16:creationId xmlns:a16="http://schemas.microsoft.com/office/drawing/2014/main" id="{7B14E169-53A0-544A-B3A6-75E0046E4A91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0512971" y="4256315"/>
                <a:ext cx="369735" cy="466763"/>
              </a:xfrm>
              <a:prstGeom prst="rect">
                <a:avLst/>
              </a:prstGeom>
            </p:spPr>
          </p:pic>
          <p:pic>
            <p:nvPicPr>
              <p:cNvPr id="17" name="object 184">
                <a:extLst>
                  <a:ext uri="{FF2B5EF4-FFF2-40B4-BE49-F238E27FC236}">
                    <a16:creationId xmlns:a16="http://schemas.microsoft.com/office/drawing/2014/main" id="{55EFB975-D221-2844-A229-D35E82C5B8B8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470830" y="5493067"/>
                <a:ext cx="816292" cy="1025486"/>
              </a:xfrm>
              <a:prstGeom prst="rect">
                <a:avLst/>
              </a:prstGeom>
            </p:spPr>
          </p:pic>
          <p:pic>
            <p:nvPicPr>
              <p:cNvPr id="18" name="object 185">
                <a:extLst>
                  <a:ext uri="{FF2B5EF4-FFF2-40B4-BE49-F238E27FC236}">
                    <a16:creationId xmlns:a16="http://schemas.microsoft.com/office/drawing/2014/main" id="{4E98FD66-5B2A-AD4D-BF59-E5DE630AA793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455636" y="4479518"/>
                <a:ext cx="1018362" cy="1284058"/>
              </a:xfrm>
              <a:prstGeom prst="rect">
                <a:avLst/>
              </a:prstGeom>
            </p:spPr>
          </p:pic>
          <p:pic>
            <p:nvPicPr>
              <p:cNvPr id="19" name="object 186">
                <a:extLst>
                  <a:ext uri="{FF2B5EF4-FFF2-40B4-BE49-F238E27FC236}">
                    <a16:creationId xmlns:a16="http://schemas.microsoft.com/office/drawing/2014/main" id="{DD674174-85A8-814C-8094-1551F5419960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9595396" y="5433669"/>
                <a:ext cx="1125842" cy="1424330"/>
              </a:xfrm>
              <a:prstGeom prst="rect">
                <a:avLst/>
              </a:prstGeom>
            </p:spPr>
          </p:pic>
          <p:sp>
            <p:nvSpPr>
              <p:cNvPr id="20" name="object 187">
                <a:extLst>
                  <a:ext uri="{FF2B5EF4-FFF2-40B4-BE49-F238E27FC236}">
                    <a16:creationId xmlns:a16="http://schemas.microsoft.com/office/drawing/2014/main" id="{F098F961-522B-7547-BD61-F865DDFC3EC6}"/>
                  </a:ext>
                </a:extLst>
              </p:cNvPr>
              <p:cNvSpPr/>
              <p:nvPr/>
            </p:nvSpPr>
            <p:spPr>
              <a:xfrm>
                <a:off x="5398783" y="3932808"/>
                <a:ext cx="5419725" cy="2800985"/>
              </a:xfrm>
              <a:custGeom>
                <a:avLst/>
                <a:gdLst/>
                <a:ahLst/>
                <a:cxnLst/>
                <a:rect l="l" t="t" r="r" b="b"/>
                <a:pathLst>
                  <a:path w="5419725" h="2800984">
                    <a:moveTo>
                      <a:pt x="1561604" y="1209751"/>
                    </a:moveTo>
                    <a:lnTo>
                      <a:pt x="1561071" y="1165821"/>
                    </a:lnTo>
                    <a:lnTo>
                      <a:pt x="1549412" y="1124953"/>
                    </a:lnTo>
                    <a:lnTo>
                      <a:pt x="1529321" y="1091133"/>
                    </a:lnTo>
                    <a:lnTo>
                      <a:pt x="1527987" y="1088872"/>
                    </a:lnTo>
                    <a:lnTo>
                      <a:pt x="1498168" y="1059357"/>
                    </a:lnTo>
                    <a:lnTo>
                      <a:pt x="1497520" y="1058989"/>
                    </a:lnTo>
                    <a:lnTo>
                      <a:pt x="1497520" y="1201902"/>
                    </a:lnTo>
                    <a:lnTo>
                      <a:pt x="1485049" y="1239316"/>
                    </a:lnTo>
                    <a:lnTo>
                      <a:pt x="1460030" y="1268095"/>
                    </a:lnTo>
                    <a:lnTo>
                      <a:pt x="1426070" y="1285417"/>
                    </a:lnTo>
                    <a:lnTo>
                      <a:pt x="1386751" y="1288478"/>
                    </a:lnTo>
                    <a:lnTo>
                      <a:pt x="1349336" y="1276007"/>
                    </a:lnTo>
                    <a:lnTo>
                      <a:pt x="1320571" y="1250988"/>
                    </a:lnTo>
                    <a:lnTo>
                      <a:pt x="1303248" y="1217028"/>
                    </a:lnTo>
                    <a:lnTo>
                      <a:pt x="1300187" y="1177696"/>
                    </a:lnTo>
                    <a:lnTo>
                      <a:pt x="1312659" y="1140282"/>
                    </a:lnTo>
                    <a:lnTo>
                      <a:pt x="1337678" y="1111504"/>
                    </a:lnTo>
                    <a:lnTo>
                      <a:pt x="1371638" y="1094193"/>
                    </a:lnTo>
                    <a:lnTo>
                      <a:pt x="1410957" y="1091133"/>
                    </a:lnTo>
                    <a:lnTo>
                      <a:pt x="1448371" y="1103604"/>
                    </a:lnTo>
                    <a:lnTo>
                      <a:pt x="1477137" y="1128610"/>
                    </a:lnTo>
                    <a:lnTo>
                      <a:pt x="1494459" y="1162570"/>
                    </a:lnTo>
                    <a:lnTo>
                      <a:pt x="1497520" y="1201902"/>
                    </a:lnTo>
                    <a:lnTo>
                      <a:pt x="1497520" y="1058989"/>
                    </a:lnTo>
                    <a:lnTo>
                      <a:pt x="1461312" y="1038174"/>
                    </a:lnTo>
                    <a:lnTo>
                      <a:pt x="1418818" y="1027049"/>
                    </a:lnTo>
                    <a:lnTo>
                      <a:pt x="1374889" y="1027569"/>
                    </a:lnTo>
                    <a:lnTo>
                      <a:pt x="1334008" y="1039228"/>
                    </a:lnTo>
                    <a:lnTo>
                      <a:pt x="1297940" y="1060665"/>
                    </a:lnTo>
                    <a:lnTo>
                      <a:pt x="1268425" y="1090485"/>
                    </a:lnTo>
                    <a:lnTo>
                      <a:pt x="1247228" y="1127340"/>
                    </a:lnTo>
                    <a:lnTo>
                      <a:pt x="1236103" y="1169847"/>
                    </a:lnTo>
                    <a:lnTo>
                      <a:pt x="1236624" y="1213764"/>
                    </a:lnTo>
                    <a:lnTo>
                      <a:pt x="1248295" y="1254645"/>
                    </a:lnTo>
                    <a:lnTo>
                      <a:pt x="1269720" y="1290713"/>
                    </a:lnTo>
                    <a:lnTo>
                      <a:pt x="1299540" y="1320228"/>
                    </a:lnTo>
                    <a:lnTo>
                      <a:pt x="1336382" y="1341424"/>
                    </a:lnTo>
                    <a:lnTo>
                      <a:pt x="1378889" y="1352562"/>
                    </a:lnTo>
                    <a:lnTo>
                      <a:pt x="1422819" y="1352029"/>
                    </a:lnTo>
                    <a:lnTo>
                      <a:pt x="1463700" y="1340370"/>
                    </a:lnTo>
                    <a:lnTo>
                      <a:pt x="1499768" y="1318933"/>
                    </a:lnTo>
                    <a:lnTo>
                      <a:pt x="1529283" y="1289113"/>
                    </a:lnTo>
                    <a:lnTo>
                      <a:pt x="1529638" y="1288478"/>
                    </a:lnTo>
                    <a:lnTo>
                      <a:pt x="1550479" y="1252258"/>
                    </a:lnTo>
                    <a:lnTo>
                      <a:pt x="1561604" y="1209751"/>
                    </a:lnTo>
                    <a:close/>
                  </a:path>
                  <a:path w="5419725" h="2800984">
                    <a:moveTo>
                      <a:pt x="5419179" y="1858289"/>
                    </a:moveTo>
                    <a:lnTo>
                      <a:pt x="5247373" y="1687690"/>
                    </a:lnTo>
                    <a:lnTo>
                      <a:pt x="5211877" y="1722843"/>
                    </a:lnTo>
                    <a:lnTo>
                      <a:pt x="5175897" y="1757337"/>
                    </a:lnTo>
                    <a:lnTo>
                      <a:pt x="5139461" y="1791131"/>
                    </a:lnTo>
                    <a:lnTo>
                      <a:pt x="5102555" y="1824240"/>
                    </a:lnTo>
                    <a:lnTo>
                      <a:pt x="5065192" y="1856663"/>
                    </a:lnTo>
                    <a:lnTo>
                      <a:pt x="5027384" y="1888401"/>
                    </a:lnTo>
                    <a:lnTo>
                      <a:pt x="4989131" y="1919439"/>
                    </a:lnTo>
                    <a:lnTo>
                      <a:pt x="4950460" y="1949780"/>
                    </a:lnTo>
                    <a:lnTo>
                      <a:pt x="4911356" y="1979422"/>
                    </a:lnTo>
                    <a:lnTo>
                      <a:pt x="4871847" y="2008352"/>
                    </a:lnTo>
                    <a:lnTo>
                      <a:pt x="4831931" y="2036584"/>
                    </a:lnTo>
                    <a:lnTo>
                      <a:pt x="4791608" y="2064105"/>
                    </a:lnTo>
                    <a:lnTo>
                      <a:pt x="4750905" y="2090915"/>
                    </a:lnTo>
                    <a:lnTo>
                      <a:pt x="4709833" y="2117013"/>
                    </a:lnTo>
                    <a:lnTo>
                      <a:pt x="4668367" y="2142401"/>
                    </a:lnTo>
                    <a:lnTo>
                      <a:pt x="4626546" y="2167051"/>
                    </a:lnTo>
                    <a:lnTo>
                      <a:pt x="4584382" y="2190991"/>
                    </a:lnTo>
                    <a:lnTo>
                      <a:pt x="4541850" y="2214194"/>
                    </a:lnTo>
                    <a:lnTo>
                      <a:pt x="4499000" y="2236673"/>
                    </a:lnTo>
                    <a:lnTo>
                      <a:pt x="4455807" y="2258428"/>
                    </a:lnTo>
                    <a:lnTo>
                      <a:pt x="4412285" y="2279434"/>
                    </a:lnTo>
                    <a:lnTo>
                      <a:pt x="4368457" y="2299716"/>
                    </a:lnTo>
                    <a:lnTo>
                      <a:pt x="4324324" y="2319248"/>
                    </a:lnTo>
                    <a:lnTo>
                      <a:pt x="4279887" y="2338044"/>
                    </a:lnTo>
                    <a:lnTo>
                      <a:pt x="4235170" y="2356091"/>
                    </a:lnTo>
                    <a:lnTo>
                      <a:pt x="4190161" y="2373388"/>
                    </a:lnTo>
                    <a:lnTo>
                      <a:pt x="4144886" y="2389936"/>
                    </a:lnTo>
                    <a:lnTo>
                      <a:pt x="4099344" y="2405723"/>
                    </a:lnTo>
                    <a:lnTo>
                      <a:pt x="4053548" y="2420759"/>
                    </a:lnTo>
                    <a:lnTo>
                      <a:pt x="4007497" y="2435034"/>
                    </a:lnTo>
                    <a:lnTo>
                      <a:pt x="3961219" y="2448547"/>
                    </a:lnTo>
                    <a:lnTo>
                      <a:pt x="3914698" y="2461285"/>
                    </a:lnTo>
                    <a:lnTo>
                      <a:pt x="3867950" y="2473261"/>
                    </a:lnTo>
                    <a:lnTo>
                      <a:pt x="3820998" y="2484463"/>
                    </a:lnTo>
                    <a:lnTo>
                      <a:pt x="3773830" y="2494902"/>
                    </a:lnTo>
                    <a:lnTo>
                      <a:pt x="3726459" y="2504554"/>
                    </a:lnTo>
                    <a:lnTo>
                      <a:pt x="3678910" y="2513419"/>
                    </a:lnTo>
                    <a:lnTo>
                      <a:pt x="3631171" y="2521508"/>
                    </a:lnTo>
                    <a:lnTo>
                      <a:pt x="3583267" y="2528811"/>
                    </a:lnTo>
                    <a:lnTo>
                      <a:pt x="3535184" y="2535326"/>
                    </a:lnTo>
                    <a:lnTo>
                      <a:pt x="3486950" y="2541041"/>
                    </a:lnTo>
                    <a:lnTo>
                      <a:pt x="3438563" y="2545969"/>
                    </a:lnTo>
                    <a:lnTo>
                      <a:pt x="3390036" y="2550096"/>
                    </a:lnTo>
                    <a:lnTo>
                      <a:pt x="3341382" y="2553424"/>
                    </a:lnTo>
                    <a:lnTo>
                      <a:pt x="3292602" y="2555951"/>
                    </a:lnTo>
                    <a:lnTo>
                      <a:pt x="3243707" y="2557665"/>
                    </a:lnTo>
                    <a:lnTo>
                      <a:pt x="3194697" y="2558580"/>
                    </a:lnTo>
                    <a:lnTo>
                      <a:pt x="3145586" y="2558681"/>
                    </a:lnTo>
                    <a:lnTo>
                      <a:pt x="3096387" y="2557957"/>
                    </a:lnTo>
                    <a:lnTo>
                      <a:pt x="3047111" y="2556421"/>
                    </a:lnTo>
                    <a:lnTo>
                      <a:pt x="2997746" y="2554071"/>
                    </a:lnTo>
                    <a:lnTo>
                      <a:pt x="2948330" y="2550896"/>
                    </a:lnTo>
                    <a:lnTo>
                      <a:pt x="2898851" y="2546883"/>
                    </a:lnTo>
                    <a:lnTo>
                      <a:pt x="2849308" y="2542057"/>
                    </a:lnTo>
                    <a:lnTo>
                      <a:pt x="2799740" y="2536393"/>
                    </a:lnTo>
                    <a:lnTo>
                      <a:pt x="2751099" y="2530017"/>
                    </a:lnTo>
                    <a:lnTo>
                      <a:pt x="2702712" y="2522867"/>
                    </a:lnTo>
                    <a:lnTo>
                      <a:pt x="2654579" y="2514943"/>
                    </a:lnTo>
                    <a:lnTo>
                      <a:pt x="2606725" y="2506256"/>
                    </a:lnTo>
                    <a:lnTo>
                      <a:pt x="2559151" y="2496807"/>
                    </a:lnTo>
                    <a:lnTo>
                      <a:pt x="2511856" y="2486609"/>
                    </a:lnTo>
                    <a:lnTo>
                      <a:pt x="2464854" y="2475661"/>
                    </a:lnTo>
                    <a:lnTo>
                      <a:pt x="2418143" y="2463977"/>
                    </a:lnTo>
                    <a:lnTo>
                      <a:pt x="2371725" y="2451557"/>
                    </a:lnTo>
                    <a:lnTo>
                      <a:pt x="2325636" y="2438412"/>
                    </a:lnTo>
                    <a:lnTo>
                      <a:pt x="2279840" y="2424544"/>
                    </a:lnTo>
                    <a:lnTo>
                      <a:pt x="2234387" y="2409964"/>
                    </a:lnTo>
                    <a:lnTo>
                      <a:pt x="2189251" y="2394674"/>
                    </a:lnTo>
                    <a:lnTo>
                      <a:pt x="2144458" y="2378684"/>
                    </a:lnTo>
                    <a:lnTo>
                      <a:pt x="2099995" y="2361996"/>
                    </a:lnTo>
                    <a:lnTo>
                      <a:pt x="2055888" y="2344636"/>
                    </a:lnTo>
                    <a:lnTo>
                      <a:pt x="2012137" y="2326576"/>
                    </a:lnTo>
                    <a:lnTo>
                      <a:pt x="1968741" y="2307844"/>
                    </a:lnTo>
                    <a:lnTo>
                      <a:pt x="1925713" y="2288451"/>
                    </a:lnTo>
                    <a:lnTo>
                      <a:pt x="1883054" y="2268397"/>
                    </a:lnTo>
                    <a:lnTo>
                      <a:pt x="1840788" y="2247684"/>
                    </a:lnTo>
                    <a:lnTo>
                      <a:pt x="1798904" y="2226310"/>
                    </a:lnTo>
                    <a:lnTo>
                      <a:pt x="1757413" y="2204313"/>
                    </a:lnTo>
                    <a:lnTo>
                      <a:pt x="1716316" y="2181669"/>
                    </a:lnTo>
                    <a:lnTo>
                      <a:pt x="1675638" y="2158390"/>
                    </a:lnTo>
                    <a:lnTo>
                      <a:pt x="1635366" y="2134489"/>
                    </a:lnTo>
                    <a:lnTo>
                      <a:pt x="1595513" y="2109978"/>
                    </a:lnTo>
                    <a:lnTo>
                      <a:pt x="1556080" y="2084857"/>
                    </a:lnTo>
                    <a:lnTo>
                      <a:pt x="1517091" y="2059127"/>
                    </a:lnTo>
                    <a:lnTo>
                      <a:pt x="1478534" y="2032800"/>
                    </a:lnTo>
                    <a:lnTo>
                      <a:pt x="1440421" y="2005876"/>
                    </a:lnTo>
                    <a:lnTo>
                      <a:pt x="1402765" y="1978380"/>
                    </a:lnTo>
                    <a:lnTo>
                      <a:pt x="1365567" y="1950288"/>
                    </a:lnTo>
                    <a:lnTo>
                      <a:pt x="1328826" y="1921637"/>
                    </a:lnTo>
                    <a:lnTo>
                      <a:pt x="1292567" y="1892427"/>
                    </a:lnTo>
                    <a:lnTo>
                      <a:pt x="1256779" y="1862645"/>
                    </a:lnTo>
                    <a:lnTo>
                      <a:pt x="1221486" y="1832317"/>
                    </a:lnTo>
                    <a:lnTo>
                      <a:pt x="1186675" y="1801431"/>
                    </a:lnTo>
                    <a:lnTo>
                      <a:pt x="1152359" y="1770011"/>
                    </a:lnTo>
                    <a:lnTo>
                      <a:pt x="1118552" y="1738071"/>
                    </a:lnTo>
                    <a:lnTo>
                      <a:pt x="1085265" y="1705584"/>
                    </a:lnTo>
                    <a:lnTo>
                      <a:pt x="1052487" y="1672590"/>
                    </a:lnTo>
                    <a:lnTo>
                      <a:pt x="1020229" y="1639087"/>
                    </a:lnTo>
                    <a:lnTo>
                      <a:pt x="988504" y="1605064"/>
                    </a:lnTo>
                    <a:lnTo>
                      <a:pt x="957313" y="1570545"/>
                    </a:lnTo>
                    <a:lnTo>
                      <a:pt x="926668" y="1535531"/>
                    </a:lnTo>
                    <a:lnTo>
                      <a:pt x="896569" y="1500022"/>
                    </a:lnTo>
                    <a:lnTo>
                      <a:pt x="867029" y="1464043"/>
                    </a:lnTo>
                    <a:lnTo>
                      <a:pt x="838047" y="1427581"/>
                    </a:lnTo>
                    <a:lnTo>
                      <a:pt x="809650" y="1390650"/>
                    </a:lnTo>
                    <a:lnTo>
                      <a:pt x="781812" y="1353261"/>
                    </a:lnTo>
                    <a:lnTo>
                      <a:pt x="754557" y="1315415"/>
                    </a:lnTo>
                    <a:lnTo>
                      <a:pt x="727900" y="1277124"/>
                    </a:lnTo>
                    <a:lnTo>
                      <a:pt x="701840" y="1238377"/>
                    </a:lnTo>
                    <a:lnTo>
                      <a:pt x="676363" y="1199197"/>
                    </a:lnTo>
                    <a:lnTo>
                      <a:pt x="651510" y="1159598"/>
                    </a:lnTo>
                    <a:lnTo>
                      <a:pt x="627265" y="1119568"/>
                    </a:lnTo>
                    <a:lnTo>
                      <a:pt x="603656" y="1079119"/>
                    </a:lnTo>
                    <a:lnTo>
                      <a:pt x="580656" y="1038263"/>
                    </a:lnTo>
                    <a:lnTo>
                      <a:pt x="558304" y="997000"/>
                    </a:lnTo>
                    <a:lnTo>
                      <a:pt x="536587" y="955344"/>
                    </a:lnTo>
                    <a:lnTo>
                      <a:pt x="515505" y="913295"/>
                    </a:lnTo>
                    <a:lnTo>
                      <a:pt x="495096" y="870851"/>
                    </a:lnTo>
                    <a:lnTo>
                      <a:pt x="475335" y="828040"/>
                    </a:lnTo>
                    <a:lnTo>
                      <a:pt x="456247" y="784847"/>
                    </a:lnTo>
                    <a:lnTo>
                      <a:pt x="437832" y="741299"/>
                    </a:lnTo>
                    <a:lnTo>
                      <a:pt x="420090" y="697382"/>
                    </a:lnTo>
                    <a:lnTo>
                      <a:pt x="403047" y="653122"/>
                    </a:lnTo>
                    <a:lnTo>
                      <a:pt x="386689" y="608507"/>
                    </a:lnTo>
                    <a:lnTo>
                      <a:pt x="371030" y="563562"/>
                    </a:lnTo>
                    <a:lnTo>
                      <a:pt x="356082" y="518274"/>
                    </a:lnTo>
                    <a:lnTo>
                      <a:pt x="341845" y="472668"/>
                    </a:lnTo>
                    <a:lnTo>
                      <a:pt x="328320" y="426732"/>
                    </a:lnTo>
                    <a:lnTo>
                      <a:pt x="315518" y="380492"/>
                    </a:lnTo>
                    <a:lnTo>
                      <a:pt x="303453" y="333933"/>
                    </a:lnTo>
                    <a:lnTo>
                      <a:pt x="292138" y="287083"/>
                    </a:lnTo>
                    <a:lnTo>
                      <a:pt x="281559" y="239941"/>
                    </a:lnTo>
                    <a:lnTo>
                      <a:pt x="271729" y="192493"/>
                    </a:lnTo>
                    <a:lnTo>
                      <a:pt x="262648" y="144780"/>
                    </a:lnTo>
                    <a:lnTo>
                      <a:pt x="254342" y="96786"/>
                    </a:lnTo>
                    <a:lnTo>
                      <a:pt x="246811" y="48526"/>
                    </a:lnTo>
                    <a:lnTo>
                      <a:pt x="240055" y="0"/>
                    </a:lnTo>
                    <a:lnTo>
                      <a:pt x="0" y="31407"/>
                    </a:lnTo>
                    <a:lnTo>
                      <a:pt x="6705" y="79806"/>
                    </a:lnTo>
                    <a:lnTo>
                      <a:pt x="14135" y="127965"/>
                    </a:lnTo>
                    <a:lnTo>
                      <a:pt x="22263" y="175882"/>
                    </a:lnTo>
                    <a:lnTo>
                      <a:pt x="31102" y="223545"/>
                    </a:lnTo>
                    <a:lnTo>
                      <a:pt x="40640" y="270954"/>
                    </a:lnTo>
                    <a:lnTo>
                      <a:pt x="50863" y="318096"/>
                    </a:lnTo>
                    <a:lnTo>
                      <a:pt x="61772" y="364972"/>
                    </a:lnTo>
                    <a:lnTo>
                      <a:pt x="73367" y="411568"/>
                    </a:lnTo>
                    <a:lnTo>
                      <a:pt x="85648" y="457898"/>
                    </a:lnTo>
                    <a:lnTo>
                      <a:pt x="98590" y="503936"/>
                    </a:lnTo>
                    <a:lnTo>
                      <a:pt x="112191" y="549681"/>
                    </a:lnTo>
                    <a:lnTo>
                      <a:pt x="126466" y="595134"/>
                    </a:lnTo>
                    <a:lnTo>
                      <a:pt x="141389" y="640295"/>
                    </a:lnTo>
                    <a:lnTo>
                      <a:pt x="156946" y="685139"/>
                    </a:lnTo>
                    <a:lnTo>
                      <a:pt x="173164" y="729678"/>
                    </a:lnTo>
                    <a:lnTo>
                      <a:pt x="190017" y="773887"/>
                    </a:lnTo>
                    <a:lnTo>
                      <a:pt x="207505" y="817791"/>
                    </a:lnTo>
                    <a:lnTo>
                      <a:pt x="225615" y="861352"/>
                    </a:lnTo>
                    <a:lnTo>
                      <a:pt x="244335" y="904595"/>
                    </a:lnTo>
                    <a:lnTo>
                      <a:pt x="263690" y="947483"/>
                    </a:lnTo>
                    <a:lnTo>
                      <a:pt x="283641" y="990041"/>
                    </a:lnTo>
                    <a:lnTo>
                      <a:pt x="304203" y="1032230"/>
                    </a:lnTo>
                    <a:lnTo>
                      <a:pt x="325361" y="1074077"/>
                    </a:lnTo>
                    <a:lnTo>
                      <a:pt x="347116" y="1115568"/>
                    </a:lnTo>
                    <a:lnTo>
                      <a:pt x="369455" y="1156690"/>
                    </a:lnTo>
                    <a:lnTo>
                      <a:pt x="392379" y="1197432"/>
                    </a:lnTo>
                    <a:lnTo>
                      <a:pt x="415886" y="1237805"/>
                    </a:lnTo>
                    <a:lnTo>
                      <a:pt x="439953" y="1277785"/>
                    </a:lnTo>
                    <a:lnTo>
                      <a:pt x="464591" y="1317383"/>
                    </a:lnTo>
                    <a:lnTo>
                      <a:pt x="489788" y="1356601"/>
                    </a:lnTo>
                    <a:lnTo>
                      <a:pt x="515543" y="1395399"/>
                    </a:lnTo>
                    <a:lnTo>
                      <a:pt x="541845" y="1433804"/>
                    </a:lnTo>
                    <a:lnTo>
                      <a:pt x="568693" y="1471803"/>
                    </a:lnTo>
                    <a:lnTo>
                      <a:pt x="596074" y="1509369"/>
                    </a:lnTo>
                    <a:lnTo>
                      <a:pt x="624001" y="1546529"/>
                    </a:lnTo>
                    <a:lnTo>
                      <a:pt x="652449" y="1583258"/>
                    </a:lnTo>
                    <a:lnTo>
                      <a:pt x="681405" y="1619554"/>
                    </a:lnTo>
                    <a:lnTo>
                      <a:pt x="710895" y="1655419"/>
                    </a:lnTo>
                    <a:lnTo>
                      <a:pt x="740892" y="1690839"/>
                    </a:lnTo>
                    <a:lnTo>
                      <a:pt x="771385" y="1725803"/>
                    </a:lnTo>
                    <a:lnTo>
                      <a:pt x="802386" y="1760321"/>
                    </a:lnTo>
                    <a:lnTo>
                      <a:pt x="833882" y="1794383"/>
                    </a:lnTo>
                    <a:lnTo>
                      <a:pt x="865873" y="1827974"/>
                    </a:lnTo>
                    <a:lnTo>
                      <a:pt x="898334" y="1861096"/>
                    </a:lnTo>
                    <a:lnTo>
                      <a:pt x="931278" y="1893747"/>
                    </a:lnTo>
                    <a:lnTo>
                      <a:pt x="964692" y="1925916"/>
                    </a:lnTo>
                    <a:lnTo>
                      <a:pt x="998575" y="1957590"/>
                    </a:lnTo>
                    <a:lnTo>
                      <a:pt x="1032929" y="1988781"/>
                    </a:lnTo>
                    <a:lnTo>
                      <a:pt x="1067727" y="2019465"/>
                    </a:lnTo>
                    <a:lnTo>
                      <a:pt x="1102982" y="2049653"/>
                    </a:lnTo>
                    <a:lnTo>
                      <a:pt x="1138669" y="2079345"/>
                    </a:lnTo>
                    <a:lnTo>
                      <a:pt x="1174813" y="2108504"/>
                    </a:lnTo>
                    <a:lnTo>
                      <a:pt x="1211376" y="2137156"/>
                    </a:lnTo>
                    <a:lnTo>
                      <a:pt x="1248371" y="2165273"/>
                    </a:lnTo>
                    <a:lnTo>
                      <a:pt x="1285798" y="2192871"/>
                    </a:lnTo>
                    <a:lnTo>
                      <a:pt x="1323632" y="2219922"/>
                    </a:lnTo>
                    <a:lnTo>
                      <a:pt x="1361884" y="2246439"/>
                    </a:lnTo>
                    <a:lnTo>
                      <a:pt x="1400530" y="2272411"/>
                    </a:lnTo>
                    <a:lnTo>
                      <a:pt x="1439595" y="2297836"/>
                    </a:lnTo>
                    <a:lnTo>
                      <a:pt x="1479042" y="2322690"/>
                    </a:lnTo>
                    <a:lnTo>
                      <a:pt x="1518881" y="2346985"/>
                    </a:lnTo>
                    <a:lnTo>
                      <a:pt x="1559102" y="2370721"/>
                    </a:lnTo>
                    <a:lnTo>
                      <a:pt x="1599704" y="2393873"/>
                    </a:lnTo>
                    <a:lnTo>
                      <a:pt x="1640687" y="2416454"/>
                    </a:lnTo>
                    <a:lnTo>
                      <a:pt x="1682026" y="2438450"/>
                    </a:lnTo>
                    <a:lnTo>
                      <a:pt x="1723732" y="2459850"/>
                    </a:lnTo>
                    <a:lnTo>
                      <a:pt x="1765795" y="2480653"/>
                    </a:lnTo>
                    <a:lnTo>
                      <a:pt x="1808213" y="2500858"/>
                    </a:lnTo>
                    <a:lnTo>
                      <a:pt x="1850974" y="2520467"/>
                    </a:lnTo>
                    <a:lnTo>
                      <a:pt x="1894078" y="2539454"/>
                    </a:lnTo>
                    <a:lnTo>
                      <a:pt x="1937512" y="2557818"/>
                    </a:lnTo>
                    <a:lnTo>
                      <a:pt x="1981276" y="2575560"/>
                    </a:lnTo>
                    <a:lnTo>
                      <a:pt x="2025357" y="2592679"/>
                    </a:lnTo>
                    <a:lnTo>
                      <a:pt x="2069757" y="2609164"/>
                    </a:lnTo>
                    <a:lnTo>
                      <a:pt x="2114486" y="2625013"/>
                    </a:lnTo>
                    <a:lnTo>
                      <a:pt x="2159508" y="2640215"/>
                    </a:lnTo>
                    <a:lnTo>
                      <a:pt x="2204834" y="2654770"/>
                    </a:lnTo>
                    <a:lnTo>
                      <a:pt x="2250452" y="2668663"/>
                    </a:lnTo>
                    <a:lnTo>
                      <a:pt x="2296363" y="2681897"/>
                    </a:lnTo>
                    <a:lnTo>
                      <a:pt x="2342565" y="2694470"/>
                    </a:lnTo>
                    <a:lnTo>
                      <a:pt x="2389047" y="2706357"/>
                    </a:lnTo>
                    <a:lnTo>
                      <a:pt x="2435796" y="2717584"/>
                    </a:lnTo>
                    <a:lnTo>
                      <a:pt x="2482812" y="2728112"/>
                    </a:lnTo>
                    <a:lnTo>
                      <a:pt x="2530094" y="2737967"/>
                    </a:lnTo>
                    <a:lnTo>
                      <a:pt x="2577642" y="2747124"/>
                    </a:lnTo>
                    <a:lnTo>
                      <a:pt x="2625433" y="2755569"/>
                    </a:lnTo>
                    <a:lnTo>
                      <a:pt x="2673464" y="2763316"/>
                    </a:lnTo>
                    <a:lnTo>
                      <a:pt x="2721749" y="2770365"/>
                    </a:lnTo>
                    <a:lnTo>
                      <a:pt x="2770263" y="2776690"/>
                    </a:lnTo>
                    <a:lnTo>
                      <a:pt x="2820276" y="2782430"/>
                    </a:lnTo>
                    <a:lnTo>
                      <a:pt x="2870263" y="2787396"/>
                    </a:lnTo>
                    <a:lnTo>
                      <a:pt x="2920187" y="2791574"/>
                    </a:lnTo>
                    <a:lnTo>
                      <a:pt x="2970072" y="2794978"/>
                    </a:lnTo>
                    <a:lnTo>
                      <a:pt x="3019895" y="2797606"/>
                    </a:lnTo>
                    <a:lnTo>
                      <a:pt x="3069640" y="2799461"/>
                    </a:lnTo>
                    <a:lnTo>
                      <a:pt x="3119310" y="2800553"/>
                    </a:lnTo>
                    <a:lnTo>
                      <a:pt x="3168904" y="2800870"/>
                    </a:lnTo>
                    <a:lnTo>
                      <a:pt x="3218408" y="2800426"/>
                    </a:lnTo>
                    <a:lnTo>
                      <a:pt x="3267811" y="2799219"/>
                    </a:lnTo>
                    <a:lnTo>
                      <a:pt x="3317113" y="2797251"/>
                    </a:lnTo>
                    <a:lnTo>
                      <a:pt x="3366300" y="2794533"/>
                    </a:lnTo>
                    <a:lnTo>
                      <a:pt x="3415373" y="2791053"/>
                    </a:lnTo>
                    <a:lnTo>
                      <a:pt x="3464318" y="2786811"/>
                    </a:lnTo>
                    <a:lnTo>
                      <a:pt x="3513137" y="2781833"/>
                    </a:lnTo>
                    <a:lnTo>
                      <a:pt x="3561804" y="2776105"/>
                    </a:lnTo>
                    <a:lnTo>
                      <a:pt x="3610330" y="2769628"/>
                    </a:lnTo>
                    <a:lnTo>
                      <a:pt x="3658692" y="2762415"/>
                    </a:lnTo>
                    <a:lnTo>
                      <a:pt x="3706901" y="2754452"/>
                    </a:lnTo>
                    <a:lnTo>
                      <a:pt x="3754932" y="2745765"/>
                    </a:lnTo>
                    <a:lnTo>
                      <a:pt x="3802799" y="2736329"/>
                    </a:lnTo>
                    <a:lnTo>
                      <a:pt x="3850475" y="2726169"/>
                    </a:lnTo>
                    <a:lnTo>
                      <a:pt x="3897960" y="2715285"/>
                    </a:lnTo>
                    <a:lnTo>
                      <a:pt x="3945242" y="2703665"/>
                    </a:lnTo>
                    <a:lnTo>
                      <a:pt x="3992334" y="2691320"/>
                    </a:lnTo>
                    <a:lnTo>
                      <a:pt x="4039197" y="2678252"/>
                    </a:lnTo>
                    <a:lnTo>
                      <a:pt x="4085844" y="2664472"/>
                    </a:lnTo>
                    <a:lnTo>
                      <a:pt x="4132262" y="2649969"/>
                    </a:lnTo>
                    <a:lnTo>
                      <a:pt x="4178452" y="2634742"/>
                    </a:lnTo>
                    <a:lnTo>
                      <a:pt x="4224401" y="2618816"/>
                    </a:lnTo>
                    <a:lnTo>
                      <a:pt x="4270095" y="2602179"/>
                    </a:lnTo>
                    <a:lnTo>
                      <a:pt x="4315536" y="2584831"/>
                    </a:lnTo>
                    <a:lnTo>
                      <a:pt x="4360710" y="2566784"/>
                    </a:lnTo>
                    <a:lnTo>
                      <a:pt x="4405617" y="2548026"/>
                    </a:lnTo>
                    <a:lnTo>
                      <a:pt x="4450245" y="2528570"/>
                    </a:lnTo>
                    <a:lnTo>
                      <a:pt x="4494593" y="2508427"/>
                    </a:lnTo>
                    <a:lnTo>
                      <a:pt x="4538637" y="2487574"/>
                    </a:lnTo>
                    <a:lnTo>
                      <a:pt x="4582388" y="2466035"/>
                    </a:lnTo>
                    <a:lnTo>
                      <a:pt x="4625835" y="2443810"/>
                    </a:lnTo>
                    <a:lnTo>
                      <a:pt x="4668964" y="2420899"/>
                    </a:lnTo>
                    <a:lnTo>
                      <a:pt x="4711776" y="2397302"/>
                    </a:lnTo>
                    <a:lnTo>
                      <a:pt x="4754257" y="2373020"/>
                    </a:lnTo>
                    <a:lnTo>
                      <a:pt x="4796409" y="2348052"/>
                    </a:lnTo>
                    <a:lnTo>
                      <a:pt x="4838204" y="2322411"/>
                    </a:lnTo>
                    <a:lnTo>
                      <a:pt x="4879657" y="2296109"/>
                    </a:lnTo>
                    <a:lnTo>
                      <a:pt x="4920754" y="2269121"/>
                    </a:lnTo>
                    <a:lnTo>
                      <a:pt x="4961483" y="2241461"/>
                    </a:lnTo>
                    <a:lnTo>
                      <a:pt x="5001844" y="2213140"/>
                    </a:lnTo>
                    <a:lnTo>
                      <a:pt x="5041824" y="2184158"/>
                    </a:lnTo>
                    <a:lnTo>
                      <a:pt x="5081422" y="2154504"/>
                    </a:lnTo>
                    <a:lnTo>
                      <a:pt x="5120614" y="2124202"/>
                    </a:lnTo>
                    <a:lnTo>
                      <a:pt x="5159413" y="2093226"/>
                    </a:lnTo>
                    <a:lnTo>
                      <a:pt x="5197805" y="2061616"/>
                    </a:lnTo>
                    <a:lnTo>
                      <a:pt x="5235778" y="2029345"/>
                    </a:lnTo>
                    <a:lnTo>
                      <a:pt x="5273332" y="1996414"/>
                    </a:lnTo>
                    <a:lnTo>
                      <a:pt x="5310454" y="1962848"/>
                    </a:lnTo>
                    <a:lnTo>
                      <a:pt x="5347144" y="1928634"/>
                    </a:lnTo>
                    <a:lnTo>
                      <a:pt x="5383390" y="1893785"/>
                    </a:lnTo>
                    <a:lnTo>
                      <a:pt x="5419179" y="1858289"/>
                    </a:lnTo>
                    <a:close/>
                  </a:path>
                </a:pathLst>
              </a:custGeom>
              <a:solidFill>
                <a:srgbClr val="EE842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88">
                <a:extLst>
                  <a:ext uri="{FF2B5EF4-FFF2-40B4-BE49-F238E27FC236}">
                    <a16:creationId xmlns:a16="http://schemas.microsoft.com/office/drawing/2014/main" id="{C729C9EB-122F-9C4A-83C7-9688CC3678FE}"/>
                  </a:ext>
                </a:extLst>
              </p:cNvPr>
              <p:cNvSpPr/>
              <p:nvPr/>
            </p:nvSpPr>
            <p:spPr>
              <a:xfrm>
                <a:off x="5818625" y="5436844"/>
                <a:ext cx="325755" cy="325755"/>
              </a:xfrm>
              <a:custGeom>
                <a:avLst/>
                <a:gdLst/>
                <a:ahLst/>
                <a:cxnLst/>
                <a:rect l="l" t="t" r="r" b="b"/>
                <a:pathLst>
                  <a:path w="325754" h="325754">
                    <a:moveTo>
                      <a:pt x="182714" y="0"/>
                    </a:moveTo>
                    <a:lnTo>
                      <a:pt x="138786" y="521"/>
                    </a:lnTo>
                    <a:lnTo>
                      <a:pt x="97907" y="12183"/>
                    </a:lnTo>
                    <a:lnTo>
                      <a:pt x="61834" y="33613"/>
                    </a:lnTo>
                    <a:lnTo>
                      <a:pt x="32322" y="63440"/>
                    </a:lnTo>
                    <a:lnTo>
                      <a:pt x="11125" y="100292"/>
                    </a:lnTo>
                    <a:lnTo>
                      <a:pt x="0" y="142798"/>
                    </a:lnTo>
                    <a:lnTo>
                      <a:pt x="526" y="186723"/>
                    </a:lnTo>
                    <a:lnTo>
                      <a:pt x="12188" y="227600"/>
                    </a:lnTo>
                    <a:lnTo>
                      <a:pt x="33616" y="263674"/>
                    </a:lnTo>
                    <a:lnTo>
                      <a:pt x="63439" y="293188"/>
                    </a:lnTo>
                    <a:lnTo>
                      <a:pt x="100286" y="314386"/>
                    </a:lnTo>
                    <a:lnTo>
                      <a:pt x="142786" y="325513"/>
                    </a:lnTo>
                    <a:lnTo>
                      <a:pt x="186714" y="324986"/>
                    </a:lnTo>
                    <a:lnTo>
                      <a:pt x="227593" y="313321"/>
                    </a:lnTo>
                    <a:lnTo>
                      <a:pt x="263666" y="291888"/>
                    </a:lnTo>
                    <a:lnTo>
                      <a:pt x="293178" y="262060"/>
                    </a:lnTo>
                    <a:lnTo>
                      <a:pt x="293541" y="261429"/>
                    </a:lnTo>
                    <a:lnTo>
                      <a:pt x="150647" y="261429"/>
                    </a:lnTo>
                    <a:lnTo>
                      <a:pt x="113231" y="248954"/>
                    </a:lnTo>
                    <a:lnTo>
                      <a:pt x="84462" y="223940"/>
                    </a:lnTo>
                    <a:lnTo>
                      <a:pt x="67145" y="189975"/>
                    </a:lnTo>
                    <a:lnTo>
                      <a:pt x="64084" y="150647"/>
                    </a:lnTo>
                    <a:lnTo>
                      <a:pt x="76553" y="113229"/>
                    </a:lnTo>
                    <a:lnTo>
                      <a:pt x="101566" y="84458"/>
                    </a:lnTo>
                    <a:lnTo>
                      <a:pt x="135530" y="67140"/>
                    </a:lnTo>
                    <a:lnTo>
                      <a:pt x="174853" y="64084"/>
                    </a:lnTo>
                    <a:lnTo>
                      <a:pt x="293224" y="64084"/>
                    </a:lnTo>
                    <a:lnTo>
                      <a:pt x="291884" y="61828"/>
                    </a:lnTo>
                    <a:lnTo>
                      <a:pt x="262061" y="32316"/>
                    </a:lnTo>
                    <a:lnTo>
                      <a:pt x="225214" y="11121"/>
                    </a:lnTo>
                    <a:lnTo>
                      <a:pt x="182714" y="0"/>
                    </a:lnTo>
                    <a:close/>
                  </a:path>
                  <a:path w="325754" h="325754">
                    <a:moveTo>
                      <a:pt x="293224" y="64084"/>
                    </a:moveTo>
                    <a:lnTo>
                      <a:pt x="174853" y="64084"/>
                    </a:lnTo>
                    <a:lnTo>
                      <a:pt x="212269" y="76552"/>
                    </a:lnTo>
                    <a:lnTo>
                      <a:pt x="241038" y="101561"/>
                    </a:lnTo>
                    <a:lnTo>
                      <a:pt x="258355" y="135525"/>
                    </a:lnTo>
                    <a:lnTo>
                      <a:pt x="261416" y="174853"/>
                    </a:lnTo>
                    <a:lnTo>
                      <a:pt x="248941" y="212271"/>
                    </a:lnTo>
                    <a:lnTo>
                      <a:pt x="223929" y="241044"/>
                    </a:lnTo>
                    <a:lnTo>
                      <a:pt x="189968" y="258365"/>
                    </a:lnTo>
                    <a:lnTo>
                      <a:pt x="150647" y="261429"/>
                    </a:lnTo>
                    <a:lnTo>
                      <a:pt x="293541" y="261429"/>
                    </a:lnTo>
                    <a:lnTo>
                      <a:pt x="314375" y="225208"/>
                    </a:lnTo>
                    <a:lnTo>
                      <a:pt x="325500" y="182702"/>
                    </a:lnTo>
                    <a:lnTo>
                      <a:pt x="324974" y="138777"/>
                    </a:lnTo>
                    <a:lnTo>
                      <a:pt x="313312" y="97901"/>
                    </a:lnTo>
                    <a:lnTo>
                      <a:pt x="293224" y="64084"/>
                    </a:lnTo>
                    <a:close/>
                  </a:path>
                </a:pathLst>
              </a:custGeom>
              <a:solidFill>
                <a:srgbClr val="006EA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189">
                <a:extLst>
                  <a:ext uri="{FF2B5EF4-FFF2-40B4-BE49-F238E27FC236}">
                    <a16:creationId xmlns:a16="http://schemas.microsoft.com/office/drawing/2014/main" id="{94E7C415-964D-C942-885E-DF9730C8E6D5}"/>
                  </a:ext>
                </a:extLst>
              </p:cNvPr>
              <p:cNvSpPr/>
              <p:nvPr/>
            </p:nvSpPr>
            <p:spPr>
              <a:xfrm>
                <a:off x="10636034" y="5706591"/>
                <a:ext cx="959485" cy="959485"/>
              </a:xfrm>
              <a:custGeom>
                <a:avLst/>
                <a:gdLst/>
                <a:ahLst/>
                <a:cxnLst/>
                <a:rect l="l" t="t" r="r" b="b"/>
                <a:pathLst>
                  <a:path w="959484" h="959484">
                    <a:moveTo>
                      <a:pt x="489079" y="0"/>
                    </a:moveTo>
                    <a:lnTo>
                      <a:pt x="440972" y="1436"/>
                    </a:lnTo>
                    <a:lnTo>
                      <a:pt x="393939" y="7597"/>
                    </a:lnTo>
                    <a:lnTo>
                      <a:pt x="348252" y="18269"/>
                    </a:lnTo>
                    <a:lnTo>
                      <a:pt x="304181" y="33241"/>
                    </a:lnTo>
                    <a:lnTo>
                      <a:pt x="261996" y="52302"/>
                    </a:lnTo>
                    <a:lnTo>
                      <a:pt x="221970" y="75240"/>
                    </a:lnTo>
                    <a:lnTo>
                      <a:pt x="184372" y="101843"/>
                    </a:lnTo>
                    <a:lnTo>
                      <a:pt x="149472" y="131901"/>
                    </a:lnTo>
                    <a:lnTo>
                      <a:pt x="117543" y="165200"/>
                    </a:lnTo>
                    <a:lnTo>
                      <a:pt x="88855" y="201529"/>
                    </a:lnTo>
                    <a:lnTo>
                      <a:pt x="63677" y="240677"/>
                    </a:lnTo>
                    <a:lnTo>
                      <a:pt x="42283" y="282433"/>
                    </a:lnTo>
                    <a:lnTo>
                      <a:pt x="24940" y="326584"/>
                    </a:lnTo>
                    <a:lnTo>
                      <a:pt x="11922" y="372919"/>
                    </a:lnTo>
                    <a:lnTo>
                      <a:pt x="3498" y="421226"/>
                    </a:lnTo>
                    <a:lnTo>
                      <a:pt x="0" y="470138"/>
                    </a:lnTo>
                    <a:lnTo>
                      <a:pt x="1435" y="518245"/>
                    </a:lnTo>
                    <a:lnTo>
                      <a:pt x="7595" y="565279"/>
                    </a:lnTo>
                    <a:lnTo>
                      <a:pt x="18265" y="610967"/>
                    </a:lnTo>
                    <a:lnTo>
                      <a:pt x="33236" y="655039"/>
                    </a:lnTo>
                    <a:lnTo>
                      <a:pt x="52294" y="697224"/>
                    </a:lnTo>
                    <a:lnTo>
                      <a:pt x="75230" y="737252"/>
                    </a:lnTo>
                    <a:lnTo>
                      <a:pt x="101831" y="774851"/>
                    </a:lnTo>
                    <a:lnTo>
                      <a:pt x="131886" y="809752"/>
                    </a:lnTo>
                    <a:lnTo>
                      <a:pt x="165183" y="841682"/>
                    </a:lnTo>
                    <a:lnTo>
                      <a:pt x="201510" y="870372"/>
                    </a:lnTo>
                    <a:lnTo>
                      <a:pt x="240656" y="895550"/>
                    </a:lnTo>
                    <a:lnTo>
                      <a:pt x="282410" y="916946"/>
                    </a:lnTo>
                    <a:lnTo>
                      <a:pt x="326560" y="934288"/>
                    </a:lnTo>
                    <a:lnTo>
                      <a:pt x="372894" y="947307"/>
                    </a:lnTo>
                    <a:lnTo>
                      <a:pt x="421201" y="955731"/>
                    </a:lnTo>
                    <a:lnTo>
                      <a:pt x="470112" y="959232"/>
                    </a:lnTo>
                    <a:lnTo>
                      <a:pt x="518219" y="957797"/>
                    </a:lnTo>
                    <a:lnTo>
                      <a:pt x="565251" y="951638"/>
                    </a:lnTo>
                    <a:lnTo>
                      <a:pt x="610938" y="940968"/>
                    </a:lnTo>
                    <a:lnTo>
                      <a:pt x="655008" y="925996"/>
                    </a:lnTo>
                    <a:lnTo>
                      <a:pt x="697192" y="906936"/>
                    </a:lnTo>
                    <a:lnTo>
                      <a:pt x="737218" y="883999"/>
                    </a:lnTo>
                    <a:lnTo>
                      <a:pt x="774815" y="857397"/>
                    </a:lnTo>
                    <a:lnTo>
                      <a:pt x="809714" y="827340"/>
                    </a:lnTo>
                    <a:lnTo>
                      <a:pt x="841643" y="794041"/>
                    </a:lnTo>
                    <a:lnTo>
                      <a:pt x="860447" y="770229"/>
                    </a:lnTo>
                    <a:lnTo>
                      <a:pt x="491409" y="770229"/>
                    </a:lnTo>
                    <a:lnTo>
                      <a:pt x="444188" y="768279"/>
                    </a:lnTo>
                    <a:lnTo>
                      <a:pt x="397896" y="758757"/>
                    </a:lnTo>
                    <a:lnTo>
                      <a:pt x="354863" y="742357"/>
                    </a:lnTo>
                    <a:lnTo>
                      <a:pt x="315614" y="719752"/>
                    </a:lnTo>
                    <a:lnTo>
                      <a:pt x="280676" y="691614"/>
                    </a:lnTo>
                    <a:lnTo>
                      <a:pt x="250572" y="658615"/>
                    </a:lnTo>
                    <a:lnTo>
                      <a:pt x="225829" y="621426"/>
                    </a:lnTo>
                    <a:lnTo>
                      <a:pt x="206971" y="580719"/>
                    </a:lnTo>
                    <a:lnTo>
                      <a:pt x="194524" y="537167"/>
                    </a:lnTo>
                    <a:lnTo>
                      <a:pt x="189013" y="491441"/>
                    </a:lnTo>
                    <a:lnTo>
                      <a:pt x="190963" y="444213"/>
                    </a:lnTo>
                    <a:lnTo>
                      <a:pt x="200482" y="397917"/>
                    </a:lnTo>
                    <a:lnTo>
                      <a:pt x="216878" y="354880"/>
                    </a:lnTo>
                    <a:lnTo>
                      <a:pt x="239481" y="315628"/>
                    </a:lnTo>
                    <a:lnTo>
                      <a:pt x="267616" y="280686"/>
                    </a:lnTo>
                    <a:lnTo>
                      <a:pt x="300613" y="250580"/>
                    </a:lnTo>
                    <a:lnTo>
                      <a:pt x="337799" y="225834"/>
                    </a:lnTo>
                    <a:lnTo>
                      <a:pt x="378502" y="206973"/>
                    </a:lnTo>
                    <a:lnTo>
                      <a:pt x="422050" y="194525"/>
                    </a:lnTo>
                    <a:lnTo>
                      <a:pt x="467770" y="189013"/>
                    </a:lnTo>
                    <a:lnTo>
                      <a:pt x="860635" y="189013"/>
                    </a:lnTo>
                    <a:lnTo>
                      <a:pt x="857360" y="184384"/>
                    </a:lnTo>
                    <a:lnTo>
                      <a:pt x="827306" y="149482"/>
                    </a:lnTo>
                    <a:lnTo>
                      <a:pt x="794009" y="117551"/>
                    </a:lnTo>
                    <a:lnTo>
                      <a:pt x="757682" y="88860"/>
                    </a:lnTo>
                    <a:lnTo>
                      <a:pt x="718535" y="63681"/>
                    </a:lnTo>
                    <a:lnTo>
                      <a:pt x="676781" y="42285"/>
                    </a:lnTo>
                    <a:lnTo>
                      <a:pt x="632631" y="24941"/>
                    </a:lnTo>
                    <a:lnTo>
                      <a:pt x="586297" y="11922"/>
                    </a:lnTo>
                    <a:lnTo>
                      <a:pt x="537990" y="3498"/>
                    </a:lnTo>
                    <a:lnTo>
                      <a:pt x="489079" y="0"/>
                    </a:lnTo>
                    <a:close/>
                  </a:path>
                  <a:path w="959484" h="959484">
                    <a:moveTo>
                      <a:pt x="860635" y="189013"/>
                    </a:moveTo>
                    <a:lnTo>
                      <a:pt x="467770" y="189013"/>
                    </a:lnTo>
                    <a:lnTo>
                      <a:pt x="514991" y="190963"/>
                    </a:lnTo>
                    <a:lnTo>
                      <a:pt x="561283" y="200481"/>
                    </a:lnTo>
                    <a:lnTo>
                      <a:pt x="604317" y="216878"/>
                    </a:lnTo>
                    <a:lnTo>
                      <a:pt x="643567" y="239481"/>
                    </a:lnTo>
                    <a:lnTo>
                      <a:pt x="678508" y="267618"/>
                    </a:lnTo>
                    <a:lnTo>
                      <a:pt x="708613" y="300616"/>
                    </a:lnTo>
                    <a:lnTo>
                      <a:pt x="733359" y="337804"/>
                    </a:lnTo>
                    <a:lnTo>
                      <a:pt x="752218" y="378510"/>
                    </a:lnTo>
                    <a:lnTo>
                      <a:pt x="764667" y="422062"/>
                    </a:lnTo>
                    <a:lnTo>
                      <a:pt x="770179" y="467788"/>
                    </a:lnTo>
                    <a:lnTo>
                      <a:pt x="768229" y="515016"/>
                    </a:lnTo>
                    <a:lnTo>
                      <a:pt x="758709" y="561312"/>
                    </a:lnTo>
                    <a:lnTo>
                      <a:pt x="742312" y="604350"/>
                    </a:lnTo>
                    <a:lnTo>
                      <a:pt x="719708" y="643603"/>
                    </a:lnTo>
                    <a:lnTo>
                      <a:pt x="691571" y="678547"/>
                    </a:lnTo>
                    <a:lnTo>
                      <a:pt x="658572" y="708656"/>
                    </a:lnTo>
                    <a:lnTo>
                      <a:pt x="621384" y="733404"/>
                    </a:lnTo>
                    <a:lnTo>
                      <a:pt x="580680" y="752265"/>
                    </a:lnTo>
                    <a:lnTo>
                      <a:pt x="537130" y="764716"/>
                    </a:lnTo>
                    <a:lnTo>
                      <a:pt x="491409" y="770229"/>
                    </a:lnTo>
                    <a:lnTo>
                      <a:pt x="860447" y="770229"/>
                    </a:lnTo>
                    <a:lnTo>
                      <a:pt x="895509" y="718564"/>
                    </a:lnTo>
                    <a:lnTo>
                      <a:pt x="916904" y="676809"/>
                    </a:lnTo>
                    <a:lnTo>
                      <a:pt x="934247" y="632658"/>
                    </a:lnTo>
                    <a:lnTo>
                      <a:pt x="947267" y="586323"/>
                    </a:lnTo>
                    <a:lnTo>
                      <a:pt x="955693" y="538015"/>
                    </a:lnTo>
                    <a:lnTo>
                      <a:pt x="959192" y="489104"/>
                    </a:lnTo>
                    <a:lnTo>
                      <a:pt x="957756" y="440996"/>
                    </a:lnTo>
                    <a:lnTo>
                      <a:pt x="951597" y="393962"/>
                    </a:lnTo>
                    <a:lnTo>
                      <a:pt x="940926" y="348273"/>
                    </a:lnTo>
                    <a:lnTo>
                      <a:pt x="925956" y="304200"/>
                    </a:lnTo>
                    <a:lnTo>
                      <a:pt x="906897" y="262014"/>
                    </a:lnTo>
                    <a:lnTo>
                      <a:pt x="883961" y="221985"/>
                    </a:lnTo>
                    <a:lnTo>
                      <a:pt x="860635" y="18901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3" name="object 190">
                <a:extLst>
                  <a:ext uri="{FF2B5EF4-FFF2-40B4-BE49-F238E27FC236}">
                    <a16:creationId xmlns:a16="http://schemas.microsoft.com/office/drawing/2014/main" id="{56902341-532F-DE4E-B652-E2567B18A759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716266" y="5040171"/>
                <a:ext cx="162750" cy="162763"/>
              </a:xfrm>
              <a:prstGeom prst="rect">
                <a:avLst/>
              </a:prstGeom>
            </p:spPr>
          </p:pic>
          <p:pic>
            <p:nvPicPr>
              <p:cNvPr id="24" name="object 191">
                <a:extLst>
                  <a:ext uri="{FF2B5EF4-FFF2-40B4-BE49-F238E27FC236}">
                    <a16:creationId xmlns:a16="http://schemas.microsoft.com/office/drawing/2014/main" id="{E8FD6ADE-AA65-6744-8FC3-203E71368B27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897087" y="5515291"/>
                <a:ext cx="168579" cy="168605"/>
              </a:xfrm>
              <a:prstGeom prst="rect">
                <a:avLst/>
              </a:prstGeom>
            </p:spPr>
          </p:pic>
          <p:sp>
            <p:nvSpPr>
              <p:cNvPr id="25" name="object 192">
                <a:extLst>
                  <a:ext uri="{FF2B5EF4-FFF2-40B4-BE49-F238E27FC236}">
                    <a16:creationId xmlns:a16="http://schemas.microsoft.com/office/drawing/2014/main" id="{A1F3E975-7AB4-EC4C-826A-9882F6A90A2C}"/>
                  </a:ext>
                </a:extLst>
              </p:cNvPr>
              <p:cNvSpPr/>
              <p:nvPr/>
            </p:nvSpPr>
            <p:spPr>
              <a:xfrm>
                <a:off x="5526083" y="3984367"/>
                <a:ext cx="654685" cy="1186815"/>
              </a:xfrm>
              <a:custGeom>
                <a:avLst/>
                <a:gdLst/>
                <a:ahLst/>
                <a:cxnLst/>
                <a:rect l="l" t="t" r="r" b="b"/>
                <a:pathLst>
                  <a:path w="654685" h="1186814">
                    <a:moveTo>
                      <a:pt x="238086" y="0"/>
                    </a:moveTo>
                    <a:lnTo>
                      <a:pt x="0" y="43929"/>
                    </a:lnTo>
                    <a:lnTo>
                      <a:pt x="10018" y="95822"/>
                    </a:lnTo>
                    <a:lnTo>
                      <a:pt x="20856" y="147390"/>
                    </a:lnTo>
                    <a:lnTo>
                      <a:pt x="32507" y="198626"/>
                    </a:lnTo>
                    <a:lnTo>
                      <a:pt x="44963" y="249524"/>
                    </a:lnTo>
                    <a:lnTo>
                      <a:pt x="58217" y="300076"/>
                    </a:lnTo>
                    <a:lnTo>
                      <a:pt x="72261" y="350277"/>
                    </a:lnTo>
                    <a:lnTo>
                      <a:pt x="87089" y="400119"/>
                    </a:lnTo>
                    <a:lnTo>
                      <a:pt x="102693" y="449597"/>
                    </a:lnTo>
                    <a:lnTo>
                      <a:pt x="119065" y="498703"/>
                    </a:lnTo>
                    <a:lnTo>
                      <a:pt x="136198" y="547432"/>
                    </a:lnTo>
                    <a:lnTo>
                      <a:pt x="154086" y="595776"/>
                    </a:lnTo>
                    <a:lnTo>
                      <a:pt x="172719" y="643729"/>
                    </a:lnTo>
                    <a:lnTo>
                      <a:pt x="192093" y="691285"/>
                    </a:lnTo>
                    <a:lnTo>
                      <a:pt x="212198" y="738437"/>
                    </a:lnTo>
                    <a:lnTo>
                      <a:pt x="233027" y="785178"/>
                    </a:lnTo>
                    <a:lnTo>
                      <a:pt x="254574" y="831502"/>
                    </a:lnTo>
                    <a:lnTo>
                      <a:pt x="276831" y="877402"/>
                    </a:lnTo>
                    <a:lnTo>
                      <a:pt x="299791" y="922873"/>
                    </a:lnTo>
                    <a:lnTo>
                      <a:pt x="323445" y="967906"/>
                    </a:lnTo>
                    <a:lnTo>
                      <a:pt x="347788" y="1012496"/>
                    </a:lnTo>
                    <a:lnTo>
                      <a:pt x="372811" y="1056637"/>
                    </a:lnTo>
                    <a:lnTo>
                      <a:pt x="398507" y="1100321"/>
                    </a:lnTo>
                    <a:lnTo>
                      <a:pt x="424870" y="1143542"/>
                    </a:lnTo>
                    <a:lnTo>
                      <a:pt x="451891" y="1186294"/>
                    </a:lnTo>
                    <a:lnTo>
                      <a:pt x="654342" y="1053452"/>
                    </a:lnTo>
                    <a:lnTo>
                      <a:pt x="628389" y="1012289"/>
                    </a:lnTo>
                    <a:lnTo>
                      <a:pt x="603096" y="970656"/>
                    </a:lnTo>
                    <a:lnTo>
                      <a:pt x="578472" y="928561"/>
                    </a:lnTo>
                    <a:lnTo>
                      <a:pt x="554524" y="886010"/>
                    </a:lnTo>
                    <a:lnTo>
                      <a:pt x="531259" y="843009"/>
                    </a:lnTo>
                    <a:lnTo>
                      <a:pt x="508686" y="799567"/>
                    </a:lnTo>
                    <a:lnTo>
                      <a:pt x="486811" y="755689"/>
                    </a:lnTo>
                    <a:lnTo>
                      <a:pt x="465643" y="711383"/>
                    </a:lnTo>
                    <a:lnTo>
                      <a:pt x="445188" y="666654"/>
                    </a:lnTo>
                    <a:lnTo>
                      <a:pt x="425456" y="621511"/>
                    </a:lnTo>
                    <a:lnTo>
                      <a:pt x="406453" y="575960"/>
                    </a:lnTo>
                    <a:lnTo>
                      <a:pt x="388186" y="530008"/>
                    </a:lnTo>
                    <a:lnTo>
                      <a:pt x="370665" y="483661"/>
                    </a:lnTo>
                    <a:lnTo>
                      <a:pt x="353896" y="436926"/>
                    </a:lnTo>
                    <a:lnTo>
                      <a:pt x="337886" y="389811"/>
                    </a:lnTo>
                    <a:lnTo>
                      <a:pt x="322645" y="342322"/>
                    </a:lnTo>
                    <a:lnTo>
                      <a:pt x="308178" y="294465"/>
                    </a:lnTo>
                    <a:lnTo>
                      <a:pt x="294495" y="246249"/>
                    </a:lnTo>
                    <a:lnTo>
                      <a:pt x="281601" y="197679"/>
                    </a:lnTo>
                    <a:lnTo>
                      <a:pt x="269506" y="148762"/>
                    </a:lnTo>
                    <a:lnTo>
                      <a:pt x="258217" y="99505"/>
                    </a:lnTo>
                    <a:lnTo>
                      <a:pt x="247741" y="49915"/>
                    </a:lnTo>
                    <a:lnTo>
                      <a:pt x="238086" y="0"/>
                    </a:lnTo>
                    <a:close/>
                  </a:path>
                </a:pathLst>
              </a:custGeom>
              <a:solidFill>
                <a:srgbClr val="006EA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0" name="object 193">
              <a:extLst>
                <a:ext uri="{FF2B5EF4-FFF2-40B4-BE49-F238E27FC236}">
                  <a16:creationId xmlns:a16="http://schemas.microsoft.com/office/drawing/2014/main" id="{29503765-862E-274A-A445-51CF326F5EC9}"/>
                </a:ext>
              </a:extLst>
            </p:cNvPr>
            <p:cNvGrpSpPr/>
            <p:nvPr/>
          </p:nvGrpSpPr>
          <p:grpSpPr>
            <a:xfrm>
              <a:off x="4844122" y="364267"/>
              <a:ext cx="5651500" cy="2392045"/>
              <a:chOff x="4844122" y="364267"/>
              <a:chExt cx="5651500" cy="2392045"/>
            </a:xfrm>
          </p:grpSpPr>
          <p:sp>
            <p:nvSpPr>
              <p:cNvPr id="11" name="object 194">
                <a:extLst>
                  <a:ext uri="{FF2B5EF4-FFF2-40B4-BE49-F238E27FC236}">
                    <a16:creationId xmlns:a16="http://schemas.microsoft.com/office/drawing/2014/main" id="{5E4DCBDB-0D55-4A40-BEAB-734AC329D4DF}"/>
                  </a:ext>
                </a:extLst>
              </p:cNvPr>
              <p:cNvSpPr/>
              <p:nvPr/>
            </p:nvSpPr>
            <p:spPr>
              <a:xfrm>
                <a:off x="6016531" y="364267"/>
                <a:ext cx="4478655" cy="1409700"/>
              </a:xfrm>
              <a:custGeom>
                <a:avLst/>
                <a:gdLst/>
                <a:ahLst/>
                <a:cxnLst/>
                <a:rect l="l" t="t" r="r" b="b"/>
                <a:pathLst>
                  <a:path w="4478655" h="1409700">
                    <a:moveTo>
                      <a:pt x="2529432" y="0"/>
                    </a:moveTo>
                    <a:lnTo>
                      <a:pt x="2479684" y="534"/>
                    </a:lnTo>
                    <a:lnTo>
                      <a:pt x="2429980" y="1842"/>
                    </a:lnTo>
                    <a:lnTo>
                      <a:pt x="2380327" y="3923"/>
                    </a:lnTo>
                    <a:lnTo>
                      <a:pt x="2330737" y="6775"/>
                    </a:lnTo>
                    <a:lnTo>
                      <a:pt x="2281217" y="10397"/>
                    </a:lnTo>
                    <a:lnTo>
                      <a:pt x="2231778" y="14788"/>
                    </a:lnTo>
                    <a:lnTo>
                      <a:pt x="2182429" y="19946"/>
                    </a:lnTo>
                    <a:lnTo>
                      <a:pt x="2133179" y="25869"/>
                    </a:lnTo>
                    <a:lnTo>
                      <a:pt x="2084038" y="32557"/>
                    </a:lnTo>
                    <a:lnTo>
                      <a:pt x="2035015" y="40008"/>
                    </a:lnTo>
                    <a:lnTo>
                      <a:pt x="1986120" y="48221"/>
                    </a:lnTo>
                    <a:lnTo>
                      <a:pt x="1937362" y="57195"/>
                    </a:lnTo>
                    <a:lnTo>
                      <a:pt x="1888751" y="66927"/>
                    </a:lnTo>
                    <a:lnTo>
                      <a:pt x="1840295" y="77417"/>
                    </a:lnTo>
                    <a:lnTo>
                      <a:pt x="1792005" y="88664"/>
                    </a:lnTo>
                    <a:lnTo>
                      <a:pt x="1743890" y="100665"/>
                    </a:lnTo>
                    <a:lnTo>
                      <a:pt x="1695959" y="113420"/>
                    </a:lnTo>
                    <a:lnTo>
                      <a:pt x="1648222" y="126928"/>
                    </a:lnTo>
                    <a:lnTo>
                      <a:pt x="1600688" y="141186"/>
                    </a:lnTo>
                    <a:lnTo>
                      <a:pt x="1553367" y="156194"/>
                    </a:lnTo>
                    <a:lnTo>
                      <a:pt x="1506268" y="171951"/>
                    </a:lnTo>
                    <a:lnTo>
                      <a:pt x="1459400" y="188454"/>
                    </a:lnTo>
                    <a:lnTo>
                      <a:pt x="1412773" y="205703"/>
                    </a:lnTo>
                    <a:lnTo>
                      <a:pt x="1366396" y="223696"/>
                    </a:lnTo>
                    <a:lnTo>
                      <a:pt x="1320279" y="242432"/>
                    </a:lnTo>
                    <a:lnTo>
                      <a:pt x="1274432" y="261910"/>
                    </a:lnTo>
                    <a:lnTo>
                      <a:pt x="1228900" y="282104"/>
                    </a:lnTo>
                    <a:lnTo>
                      <a:pt x="1183718" y="302998"/>
                    </a:lnTo>
                    <a:lnTo>
                      <a:pt x="1138894" y="324584"/>
                    </a:lnTo>
                    <a:lnTo>
                      <a:pt x="1094436" y="346857"/>
                    </a:lnTo>
                    <a:lnTo>
                      <a:pt x="1050351" y="369810"/>
                    </a:lnTo>
                    <a:lnTo>
                      <a:pt x="1006648" y="393437"/>
                    </a:lnTo>
                    <a:lnTo>
                      <a:pt x="963334" y="417731"/>
                    </a:lnTo>
                    <a:lnTo>
                      <a:pt x="920418" y="442687"/>
                    </a:lnTo>
                    <a:lnTo>
                      <a:pt x="877908" y="468298"/>
                    </a:lnTo>
                    <a:lnTo>
                      <a:pt x="835811" y="494558"/>
                    </a:lnTo>
                    <a:lnTo>
                      <a:pt x="794135" y="521461"/>
                    </a:lnTo>
                    <a:lnTo>
                      <a:pt x="752889" y="549000"/>
                    </a:lnTo>
                    <a:lnTo>
                      <a:pt x="712080" y="577169"/>
                    </a:lnTo>
                    <a:lnTo>
                      <a:pt x="671716" y="605962"/>
                    </a:lnTo>
                    <a:lnTo>
                      <a:pt x="631806" y="635373"/>
                    </a:lnTo>
                    <a:lnTo>
                      <a:pt x="592357" y="665395"/>
                    </a:lnTo>
                    <a:lnTo>
                      <a:pt x="553377" y="696022"/>
                    </a:lnTo>
                    <a:lnTo>
                      <a:pt x="514874" y="727249"/>
                    </a:lnTo>
                    <a:lnTo>
                      <a:pt x="476856" y="759067"/>
                    </a:lnTo>
                    <a:lnTo>
                      <a:pt x="439331" y="791472"/>
                    </a:lnTo>
                    <a:lnTo>
                      <a:pt x="402308" y="824458"/>
                    </a:lnTo>
                    <a:lnTo>
                      <a:pt x="365793" y="858017"/>
                    </a:lnTo>
                    <a:lnTo>
                      <a:pt x="329795" y="892143"/>
                    </a:lnTo>
                    <a:lnTo>
                      <a:pt x="294322" y="926832"/>
                    </a:lnTo>
                    <a:lnTo>
                      <a:pt x="259382" y="962075"/>
                    </a:lnTo>
                    <a:lnTo>
                      <a:pt x="224983" y="997867"/>
                    </a:lnTo>
                    <a:lnTo>
                      <a:pt x="191132" y="1034201"/>
                    </a:lnTo>
                    <a:lnTo>
                      <a:pt x="157839" y="1071072"/>
                    </a:lnTo>
                    <a:lnTo>
                      <a:pt x="125110" y="1108474"/>
                    </a:lnTo>
                    <a:lnTo>
                      <a:pt x="92953" y="1146399"/>
                    </a:lnTo>
                    <a:lnTo>
                      <a:pt x="61377" y="1184841"/>
                    </a:lnTo>
                    <a:lnTo>
                      <a:pt x="30390" y="1223795"/>
                    </a:lnTo>
                    <a:lnTo>
                      <a:pt x="0" y="1263254"/>
                    </a:lnTo>
                    <a:lnTo>
                      <a:pt x="192976" y="1409494"/>
                    </a:lnTo>
                    <a:lnTo>
                      <a:pt x="223903" y="1369403"/>
                    </a:lnTo>
                    <a:lnTo>
                      <a:pt x="255496" y="1329876"/>
                    </a:lnTo>
                    <a:lnTo>
                      <a:pt x="287746" y="1290923"/>
                    </a:lnTo>
                    <a:lnTo>
                      <a:pt x="320642" y="1252551"/>
                    </a:lnTo>
                    <a:lnTo>
                      <a:pt x="354175" y="1214767"/>
                    </a:lnTo>
                    <a:lnTo>
                      <a:pt x="388336" y="1177580"/>
                    </a:lnTo>
                    <a:lnTo>
                      <a:pt x="423113" y="1140996"/>
                    </a:lnTo>
                    <a:lnTo>
                      <a:pt x="458498" y="1105025"/>
                    </a:lnTo>
                    <a:lnTo>
                      <a:pt x="494481" y="1069672"/>
                    </a:lnTo>
                    <a:lnTo>
                      <a:pt x="531052" y="1034947"/>
                    </a:lnTo>
                    <a:lnTo>
                      <a:pt x="568201" y="1000857"/>
                    </a:lnTo>
                    <a:lnTo>
                      <a:pt x="605918" y="967409"/>
                    </a:lnTo>
                    <a:lnTo>
                      <a:pt x="644194" y="934611"/>
                    </a:lnTo>
                    <a:lnTo>
                      <a:pt x="683018" y="902471"/>
                    </a:lnTo>
                    <a:lnTo>
                      <a:pt x="722382" y="870997"/>
                    </a:lnTo>
                    <a:lnTo>
                      <a:pt x="762275" y="840196"/>
                    </a:lnTo>
                    <a:lnTo>
                      <a:pt x="802687" y="810076"/>
                    </a:lnTo>
                    <a:lnTo>
                      <a:pt x="843608" y="780645"/>
                    </a:lnTo>
                    <a:lnTo>
                      <a:pt x="885030" y="751910"/>
                    </a:lnTo>
                    <a:lnTo>
                      <a:pt x="926941" y="723880"/>
                    </a:lnTo>
                    <a:lnTo>
                      <a:pt x="969333" y="696561"/>
                    </a:lnTo>
                    <a:lnTo>
                      <a:pt x="1012195" y="669962"/>
                    </a:lnTo>
                    <a:lnTo>
                      <a:pt x="1055517" y="644090"/>
                    </a:lnTo>
                    <a:lnTo>
                      <a:pt x="1099291" y="618953"/>
                    </a:lnTo>
                    <a:lnTo>
                      <a:pt x="1143505" y="594558"/>
                    </a:lnTo>
                    <a:lnTo>
                      <a:pt x="1188151" y="570914"/>
                    </a:lnTo>
                    <a:lnTo>
                      <a:pt x="1233218" y="548028"/>
                    </a:lnTo>
                    <a:lnTo>
                      <a:pt x="1278697" y="525907"/>
                    </a:lnTo>
                    <a:lnTo>
                      <a:pt x="1324577" y="504560"/>
                    </a:lnTo>
                    <a:lnTo>
                      <a:pt x="1370850" y="483995"/>
                    </a:lnTo>
                    <a:lnTo>
                      <a:pt x="1417310" y="464300"/>
                    </a:lnTo>
                    <a:lnTo>
                      <a:pt x="1464068" y="445430"/>
                    </a:lnTo>
                    <a:lnTo>
                      <a:pt x="1511113" y="427385"/>
                    </a:lnTo>
                    <a:lnTo>
                      <a:pt x="1558435" y="410168"/>
                    </a:lnTo>
                    <a:lnTo>
                      <a:pt x="1606020" y="393780"/>
                    </a:lnTo>
                    <a:lnTo>
                      <a:pt x="1653859" y="378222"/>
                    </a:lnTo>
                    <a:lnTo>
                      <a:pt x="1701938" y="363496"/>
                    </a:lnTo>
                    <a:lnTo>
                      <a:pt x="1750248" y="349605"/>
                    </a:lnTo>
                    <a:lnTo>
                      <a:pt x="1798776" y="336549"/>
                    </a:lnTo>
                    <a:lnTo>
                      <a:pt x="1847510" y="324330"/>
                    </a:lnTo>
                    <a:lnTo>
                      <a:pt x="1896440" y="312950"/>
                    </a:lnTo>
                    <a:lnTo>
                      <a:pt x="1945554" y="302410"/>
                    </a:lnTo>
                    <a:lnTo>
                      <a:pt x="1994840" y="292713"/>
                    </a:lnTo>
                    <a:lnTo>
                      <a:pt x="2044287" y="283859"/>
                    </a:lnTo>
                    <a:lnTo>
                      <a:pt x="2093884" y="275851"/>
                    </a:lnTo>
                    <a:lnTo>
                      <a:pt x="2143618" y="268691"/>
                    </a:lnTo>
                    <a:lnTo>
                      <a:pt x="2193478" y="262378"/>
                    </a:lnTo>
                    <a:lnTo>
                      <a:pt x="2243454" y="256917"/>
                    </a:lnTo>
                    <a:lnTo>
                      <a:pt x="2293532" y="252307"/>
                    </a:lnTo>
                    <a:lnTo>
                      <a:pt x="2343703" y="248551"/>
                    </a:lnTo>
                    <a:lnTo>
                      <a:pt x="2393954" y="245651"/>
                    </a:lnTo>
                    <a:lnTo>
                      <a:pt x="2444274" y="243607"/>
                    </a:lnTo>
                    <a:lnTo>
                      <a:pt x="2494651" y="242423"/>
                    </a:lnTo>
                    <a:lnTo>
                      <a:pt x="2545074" y="242098"/>
                    </a:lnTo>
                    <a:lnTo>
                      <a:pt x="2595532" y="242636"/>
                    </a:lnTo>
                    <a:lnTo>
                      <a:pt x="2646012" y="244037"/>
                    </a:lnTo>
                    <a:lnTo>
                      <a:pt x="2696504" y="246304"/>
                    </a:lnTo>
                    <a:lnTo>
                      <a:pt x="2746996" y="249437"/>
                    </a:lnTo>
                    <a:lnTo>
                      <a:pt x="2797476" y="253439"/>
                    </a:lnTo>
                    <a:lnTo>
                      <a:pt x="2847933" y="258312"/>
                    </a:lnTo>
                    <a:lnTo>
                      <a:pt x="2898355" y="264056"/>
                    </a:lnTo>
                    <a:lnTo>
                      <a:pt x="2948823" y="270688"/>
                    </a:lnTo>
                    <a:lnTo>
                      <a:pt x="2999112" y="278178"/>
                    </a:lnTo>
                    <a:lnTo>
                      <a:pt x="3049210" y="286524"/>
                    </a:lnTo>
                    <a:lnTo>
                      <a:pt x="3099108" y="295720"/>
                    </a:lnTo>
                    <a:lnTo>
                      <a:pt x="3148793" y="305761"/>
                    </a:lnTo>
                    <a:lnTo>
                      <a:pt x="3198257" y="316645"/>
                    </a:lnTo>
                    <a:lnTo>
                      <a:pt x="3247487" y="328365"/>
                    </a:lnTo>
                    <a:lnTo>
                      <a:pt x="3296474" y="340918"/>
                    </a:lnTo>
                    <a:lnTo>
                      <a:pt x="3345205" y="354300"/>
                    </a:lnTo>
                    <a:lnTo>
                      <a:pt x="3393671" y="368505"/>
                    </a:lnTo>
                    <a:lnTo>
                      <a:pt x="3441861" y="383530"/>
                    </a:lnTo>
                    <a:lnTo>
                      <a:pt x="3489763" y="399370"/>
                    </a:lnTo>
                    <a:lnTo>
                      <a:pt x="3537368" y="416020"/>
                    </a:lnTo>
                    <a:lnTo>
                      <a:pt x="3584664" y="433477"/>
                    </a:lnTo>
                    <a:lnTo>
                      <a:pt x="3631640" y="451736"/>
                    </a:lnTo>
                    <a:lnTo>
                      <a:pt x="3678287" y="470792"/>
                    </a:lnTo>
                    <a:lnTo>
                      <a:pt x="3724592" y="490642"/>
                    </a:lnTo>
                    <a:lnTo>
                      <a:pt x="3770545" y="511280"/>
                    </a:lnTo>
                    <a:lnTo>
                      <a:pt x="3816136" y="532702"/>
                    </a:lnTo>
                    <a:lnTo>
                      <a:pt x="3861353" y="554904"/>
                    </a:lnTo>
                    <a:lnTo>
                      <a:pt x="3906187" y="577881"/>
                    </a:lnTo>
                    <a:lnTo>
                      <a:pt x="3950625" y="601630"/>
                    </a:lnTo>
                    <a:lnTo>
                      <a:pt x="3994657" y="626145"/>
                    </a:lnTo>
                    <a:lnTo>
                      <a:pt x="4038273" y="651422"/>
                    </a:lnTo>
                    <a:lnTo>
                      <a:pt x="4081462" y="677458"/>
                    </a:lnTo>
                    <a:lnTo>
                      <a:pt x="4124213" y="704246"/>
                    </a:lnTo>
                    <a:lnTo>
                      <a:pt x="4166514" y="731784"/>
                    </a:lnTo>
                    <a:lnTo>
                      <a:pt x="4208357" y="760066"/>
                    </a:lnTo>
                    <a:lnTo>
                      <a:pt x="4249728" y="789088"/>
                    </a:lnTo>
                    <a:lnTo>
                      <a:pt x="4290619" y="818846"/>
                    </a:lnTo>
                    <a:lnTo>
                      <a:pt x="4331017" y="849336"/>
                    </a:lnTo>
                    <a:lnTo>
                      <a:pt x="4478553" y="657375"/>
                    </a:lnTo>
                    <a:lnTo>
                      <a:pt x="4438695" y="627245"/>
                    </a:lnTo>
                    <a:lnTo>
                      <a:pt x="4398395" y="597774"/>
                    </a:lnTo>
                    <a:lnTo>
                      <a:pt x="4357660" y="568963"/>
                    </a:lnTo>
                    <a:lnTo>
                      <a:pt x="4316501" y="540819"/>
                    </a:lnTo>
                    <a:lnTo>
                      <a:pt x="4274924" y="513343"/>
                    </a:lnTo>
                    <a:lnTo>
                      <a:pt x="4232940" y="486539"/>
                    </a:lnTo>
                    <a:lnTo>
                      <a:pt x="4190557" y="460412"/>
                    </a:lnTo>
                    <a:lnTo>
                      <a:pt x="4147785" y="434964"/>
                    </a:lnTo>
                    <a:lnTo>
                      <a:pt x="4104631" y="410200"/>
                    </a:lnTo>
                    <a:lnTo>
                      <a:pt x="4061105" y="386123"/>
                    </a:lnTo>
                    <a:lnTo>
                      <a:pt x="4017216" y="362736"/>
                    </a:lnTo>
                    <a:lnTo>
                      <a:pt x="3972972" y="340043"/>
                    </a:lnTo>
                    <a:lnTo>
                      <a:pt x="3928382" y="318048"/>
                    </a:lnTo>
                    <a:lnTo>
                      <a:pt x="3883456" y="296755"/>
                    </a:lnTo>
                    <a:lnTo>
                      <a:pt x="3838201" y="276167"/>
                    </a:lnTo>
                    <a:lnTo>
                      <a:pt x="3792628" y="256287"/>
                    </a:lnTo>
                    <a:lnTo>
                      <a:pt x="3746744" y="237119"/>
                    </a:lnTo>
                    <a:lnTo>
                      <a:pt x="3700559" y="218668"/>
                    </a:lnTo>
                    <a:lnTo>
                      <a:pt x="3654081" y="200936"/>
                    </a:lnTo>
                    <a:lnTo>
                      <a:pt x="3607319" y="183926"/>
                    </a:lnTo>
                    <a:lnTo>
                      <a:pt x="3560283" y="167644"/>
                    </a:lnTo>
                    <a:lnTo>
                      <a:pt x="3512980" y="152092"/>
                    </a:lnTo>
                    <a:lnTo>
                      <a:pt x="3465421" y="137274"/>
                    </a:lnTo>
                    <a:lnTo>
                      <a:pt x="3417613" y="123193"/>
                    </a:lnTo>
                    <a:lnTo>
                      <a:pt x="3369565" y="109854"/>
                    </a:lnTo>
                    <a:lnTo>
                      <a:pt x="3321287" y="97259"/>
                    </a:lnTo>
                    <a:lnTo>
                      <a:pt x="3272787" y="85413"/>
                    </a:lnTo>
                    <a:lnTo>
                      <a:pt x="3224074" y="74318"/>
                    </a:lnTo>
                    <a:lnTo>
                      <a:pt x="3175157" y="63980"/>
                    </a:lnTo>
                    <a:lnTo>
                      <a:pt x="3126044" y="54400"/>
                    </a:lnTo>
                    <a:lnTo>
                      <a:pt x="3076746" y="45583"/>
                    </a:lnTo>
                    <a:lnTo>
                      <a:pt x="3027269" y="37533"/>
                    </a:lnTo>
                    <a:lnTo>
                      <a:pt x="2977624" y="30253"/>
                    </a:lnTo>
                    <a:lnTo>
                      <a:pt x="2927819" y="23747"/>
                    </a:lnTo>
                    <a:lnTo>
                      <a:pt x="2878069" y="18041"/>
                    </a:lnTo>
                    <a:lnTo>
                      <a:pt x="2828287" y="13121"/>
                    </a:lnTo>
                    <a:lnTo>
                      <a:pt x="2778481" y="8983"/>
                    </a:lnTo>
                    <a:lnTo>
                      <a:pt x="2728661" y="5628"/>
                    </a:lnTo>
                    <a:lnTo>
                      <a:pt x="2678837" y="3053"/>
                    </a:lnTo>
                    <a:lnTo>
                      <a:pt x="2629017" y="1258"/>
                    </a:lnTo>
                    <a:lnTo>
                      <a:pt x="2579213" y="240"/>
                    </a:lnTo>
                    <a:lnTo>
                      <a:pt x="2529432" y="0"/>
                    </a:lnTo>
                    <a:close/>
                  </a:path>
                </a:pathLst>
              </a:custGeom>
              <a:solidFill>
                <a:srgbClr val="FFD33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2" name="object 195">
                <a:extLst>
                  <a:ext uri="{FF2B5EF4-FFF2-40B4-BE49-F238E27FC236}">
                    <a16:creationId xmlns:a16="http://schemas.microsoft.com/office/drawing/2014/main" id="{9D73B1E2-24AB-CC4E-82BB-ABC4FA767FA4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844122" y="563257"/>
                <a:ext cx="1551939" cy="2192591"/>
              </a:xfrm>
              <a:prstGeom prst="rect">
                <a:avLst/>
              </a:prstGeom>
            </p:spPr>
          </p:pic>
          <p:sp>
            <p:nvSpPr>
              <p:cNvPr id="13" name="object 196">
                <a:extLst>
                  <a:ext uri="{FF2B5EF4-FFF2-40B4-BE49-F238E27FC236}">
                    <a16:creationId xmlns:a16="http://schemas.microsoft.com/office/drawing/2014/main" id="{76B915AC-DE58-1946-8FB6-C3E7C7E87815}"/>
                  </a:ext>
                </a:extLst>
              </p:cNvPr>
              <p:cNvSpPr/>
              <p:nvPr/>
            </p:nvSpPr>
            <p:spPr>
              <a:xfrm>
                <a:off x="6044501" y="844355"/>
                <a:ext cx="1370965" cy="1148080"/>
              </a:xfrm>
              <a:custGeom>
                <a:avLst/>
                <a:gdLst/>
                <a:ahLst/>
                <a:cxnLst/>
                <a:rect l="l" t="t" r="r" b="b"/>
                <a:pathLst>
                  <a:path w="1370965" h="1148080">
                    <a:moveTo>
                      <a:pt x="1274432" y="0"/>
                    </a:moveTo>
                    <a:lnTo>
                      <a:pt x="1228899" y="20193"/>
                    </a:lnTo>
                    <a:lnTo>
                      <a:pt x="1183716" y="41086"/>
                    </a:lnTo>
                    <a:lnTo>
                      <a:pt x="1138891" y="62671"/>
                    </a:lnTo>
                    <a:lnTo>
                      <a:pt x="1094432" y="84943"/>
                    </a:lnTo>
                    <a:lnTo>
                      <a:pt x="1050347" y="107896"/>
                    </a:lnTo>
                    <a:lnTo>
                      <a:pt x="1006643" y="131522"/>
                    </a:lnTo>
                    <a:lnTo>
                      <a:pt x="963329" y="155816"/>
                    </a:lnTo>
                    <a:lnTo>
                      <a:pt x="920413" y="180772"/>
                    </a:lnTo>
                    <a:lnTo>
                      <a:pt x="877902" y="206382"/>
                    </a:lnTo>
                    <a:lnTo>
                      <a:pt x="835805" y="232642"/>
                    </a:lnTo>
                    <a:lnTo>
                      <a:pt x="794130" y="259545"/>
                    </a:lnTo>
                    <a:lnTo>
                      <a:pt x="752883" y="287084"/>
                    </a:lnTo>
                    <a:lnTo>
                      <a:pt x="712074" y="315253"/>
                    </a:lnTo>
                    <a:lnTo>
                      <a:pt x="671711" y="344046"/>
                    </a:lnTo>
                    <a:lnTo>
                      <a:pt x="631801" y="373456"/>
                    </a:lnTo>
                    <a:lnTo>
                      <a:pt x="592352" y="403479"/>
                    </a:lnTo>
                    <a:lnTo>
                      <a:pt x="553372" y="434106"/>
                    </a:lnTo>
                    <a:lnTo>
                      <a:pt x="514870" y="465332"/>
                    </a:lnTo>
                    <a:lnTo>
                      <a:pt x="476852" y="497151"/>
                    </a:lnTo>
                    <a:lnTo>
                      <a:pt x="439328" y="529556"/>
                    </a:lnTo>
                    <a:lnTo>
                      <a:pt x="402304" y="562541"/>
                    </a:lnTo>
                    <a:lnTo>
                      <a:pt x="365790" y="596100"/>
                    </a:lnTo>
                    <a:lnTo>
                      <a:pt x="329793" y="630226"/>
                    </a:lnTo>
                    <a:lnTo>
                      <a:pt x="294320" y="664914"/>
                    </a:lnTo>
                    <a:lnTo>
                      <a:pt x="259380" y="700157"/>
                    </a:lnTo>
                    <a:lnTo>
                      <a:pt x="224982" y="735949"/>
                    </a:lnTo>
                    <a:lnTo>
                      <a:pt x="191131" y="772283"/>
                    </a:lnTo>
                    <a:lnTo>
                      <a:pt x="157838" y="809154"/>
                    </a:lnTo>
                    <a:lnTo>
                      <a:pt x="125109" y="846554"/>
                    </a:lnTo>
                    <a:lnTo>
                      <a:pt x="92953" y="884478"/>
                    </a:lnTo>
                    <a:lnTo>
                      <a:pt x="61377" y="922920"/>
                    </a:lnTo>
                    <a:lnTo>
                      <a:pt x="30390" y="961873"/>
                    </a:lnTo>
                    <a:lnTo>
                      <a:pt x="0" y="1001331"/>
                    </a:lnTo>
                    <a:lnTo>
                      <a:pt x="192963" y="1147571"/>
                    </a:lnTo>
                    <a:lnTo>
                      <a:pt x="223891" y="1107480"/>
                    </a:lnTo>
                    <a:lnTo>
                      <a:pt x="255486" y="1067953"/>
                    </a:lnTo>
                    <a:lnTo>
                      <a:pt x="287736" y="1029000"/>
                    </a:lnTo>
                    <a:lnTo>
                      <a:pt x="320634" y="990628"/>
                    </a:lnTo>
                    <a:lnTo>
                      <a:pt x="354168" y="952845"/>
                    </a:lnTo>
                    <a:lnTo>
                      <a:pt x="388329" y="915658"/>
                    </a:lnTo>
                    <a:lnTo>
                      <a:pt x="423107" y="879075"/>
                    </a:lnTo>
                    <a:lnTo>
                      <a:pt x="458493" y="843104"/>
                    </a:lnTo>
                    <a:lnTo>
                      <a:pt x="494477" y="807752"/>
                    </a:lnTo>
                    <a:lnTo>
                      <a:pt x="531048" y="773027"/>
                    </a:lnTo>
                    <a:lnTo>
                      <a:pt x="568198" y="738937"/>
                    </a:lnTo>
                    <a:lnTo>
                      <a:pt x="605915" y="705489"/>
                    </a:lnTo>
                    <a:lnTo>
                      <a:pt x="644191" y="672692"/>
                    </a:lnTo>
                    <a:lnTo>
                      <a:pt x="683016" y="640553"/>
                    </a:lnTo>
                    <a:lnTo>
                      <a:pt x="722380" y="609079"/>
                    </a:lnTo>
                    <a:lnTo>
                      <a:pt x="762273" y="578278"/>
                    </a:lnTo>
                    <a:lnTo>
                      <a:pt x="802686" y="548159"/>
                    </a:lnTo>
                    <a:lnTo>
                      <a:pt x="843607" y="518728"/>
                    </a:lnTo>
                    <a:lnTo>
                      <a:pt x="885029" y="489993"/>
                    </a:lnTo>
                    <a:lnTo>
                      <a:pt x="926941" y="461962"/>
                    </a:lnTo>
                    <a:lnTo>
                      <a:pt x="969332" y="434644"/>
                    </a:lnTo>
                    <a:lnTo>
                      <a:pt x="1012194" y="408044"/>
                    </a:lnTo>
                    <a:lnTo>
                      <a:pt x="1055517" y="382172"/>
                    </a:lnTo>
                    <a:lnTo>
                      <a:pt x="1099291" y="357034"/>
                    </a:lnTo>
                    <a:lnTo>
                      <a:pt x="1143505" y="332640"/>
                    </a:lnTo>
                    <a:lnTo>
                      <a:pt x="1188151" y="308995"/>
                    </a:lnTo>
                    <a:lnTo>
                      <a:pt x="1233218" y="286108"/>
                    </a:lnTo>
                    <a:lnTo>
                      <a:pt x="1278697" y="263987"/>
                    </a:lnTo>
                    <a:lnTo>
                      <a:pt x="1324577" y="242639"/>
                    </a:lnTo>
                    <a:lnTo>
                      <a:pt x="1370850" y="222072"/>
                    </a:lnTo>
                    <a:lnTo>
                      <a:pt x="1274432" y="0"/>
                    </a:lnTo>
                    <a:close/>
                  </a:path>
                </a:pathLst>
              </a:custGeom>
              <a:solidFill>
                <a:srgbClr val="006EA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4" name="object 197">
                <a:extLst>
                  <a:ext uri="{FF2B5EF4-FFF2-40B4-BE49-F238E27FC236}">
                    <a16:creationId xmlns:a16="http://schemas.microsoft.com/office/drawing/2014/main" id="{50140763-F3B5-AF41-B9B4-E68927DD27F6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6080338" y="663670"/>
                <a:ext cx="216547" cy="216534"/>
              </a:xfrm>
              <a:prstGeom prst="rect">
                <a:avLst/>
              </a:prstGeom>
            </p:spPr>
          </p:pic>
        </p:grpSp>
      </p:grp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CA23532-415E-2948-B6CE-7238B0217F9C}"/>
              </a:ext>
            </a:extLst>
          </p:cNvPr>
          <p:cNvSpPr/>
          <p:nvPr/>
        </p:nvSpPr>
        <p:spPr>
          <a:xfrm rot="5400000">
            <a:off x="1234431" y="2182161"/>
            <a:ext cx="71438" cy="1449234"/>
          </a:xfrm>
          <a:prstGeom prst="rect">
            <a:avLst/>
          </a:prstGeom>
          <a:solidFill>
            <a:srgbClr val="084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F0935EB-693C-6F49-96C3-5A1651D746D9}"/>
              </a:ext>
            </a:extLst>
          </p:cNvPr>
          <p:cNvSpPr/>
          <p:nvPr/>
        </p:nvSpPr>
        <p:spPr>
          <a:xfrm rot="5400000">
            <a:off x="3751914" y="3395474"/>
            <a:ext cx="71438" cy="9850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04C97A36-B1E4-5244-B727-EBC6152658E5}"/>
              </a:ext>
            </a:extLst>
          </p:cNvPr>
          <p:cNvSpPr/>
          <p:nvPr/>
        </p:nvSpPr>
        <p:spPr>
          <a:xfrm rot="5400000">
            <a:off x="4073303" y="3929316"/>
            <a:ext cx="71438" cy="32835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object 67">
            <a:extLst>
              <a:ext uri="{FF2B5EF4-FFF2-40B4-BE49-F238E27FC236}">
                <a16:creationId xmlns:a16="http://schemas.microsoft.com/office/drawing/2014/main" id="{C0D85C8F-74D7-E443-B457-C8D84D8726F5}"/>
              </a:ext>
            </a:extLst>
          </p:cNvPr>
          <p:cNvSpPr txBox="1">
            <a:spLocks/>
          </p:cNvSpPr>
          <p:nvPr/>
        </p:nvSpPr>
        <p:spPr>
          <a:xfrm>
            <a:off x="509814" y="3169854"/>
            <a:ext cx="4695388" cy="382156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l">
              <a:lnSpc>
                <a:spcPct val="100000"/>
              </a:lnSpc>
              <a:spcBef>
                <a:spcPts val="100"/>
              </a:spcBef>
            </a:pPr>
            <a:r>
              <a:rPr lang="ru-RU" sz="24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en" sz="24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CF8C1FA8-B51C-9847-B85D-5BE80C997991}"/>
              </a:ext>
            </a:extLst>
          </p:cNvPr>
          <p:cNvSpPr/>
          <p:nvPr/>
        </p:nvSpPr>
        <p:spPr>
          <a:xfrm rot="5400000">
            <a:off x="665338" y="2557486"/>
            <a:ext cx="71438" cy="328353"/>
          </a:xfrm>
          <a:prstGeom prst="rect">
            <a:avLst/>
          </a:prstGeom>
          <a:solidFill>
            <a:srgbClr val="33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8A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401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76B0B65-0800-754B-9360-F85510B3F612}"/>
              </a:ext>
            </a:extLst>
          </p:cNvPr>
          <p:cNvGrpSpPr>
            <a:grpSpLocks/>
          </p:cNvGrpSpPr>
          <p:nvPr/>
        </p:nvGrpSpPr>
        <p:grpSpPr>
          <a:xfrm>
            <a:off x="479564" y="239152"/>
            <a:ext cx="7342073" cy="683755"/>
            <a:chOff x="479564" y="239152"/>
            <a:chExt cx="7342073" cy="683755"/>
          </a:xfrm>
        </p:grpSpPr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86020D8A-CD38-E141-877F-995DED9D2D50}"/>
                </a:ext>
              </a:extLst>
            </p:cNvPr>
            <p:cNvSpPr/>
            <p:nvPr/>
          </p:nvSpPr>
          <p:spPr>
            <a:xfrm>
              <a:off x="479564" y="239152"/>
              <a:ext cx="7342073" cy="683755"/>
            </a:xfrm>
            <a:custGeom>
              <a:avLst/>
              <a:gdLst/>
              <a:ahLst/>
              <a:cxnLst/>
              <a:rect l="l" t="t" r="r" b="b"/>
              <a:pathLst>
                <a:path w="111125" h="566419">
                  <a:moveTo>
                    <a:pt x="111099" y="0"/>
                  </a:moveTo>
                  <a:lnTo>
                    <a:pt x="0" y="0"/>
                  </a:lnTo>
                  <a:lnTo>
                    <a:pt x="0" y="566242"/>
                  </a:lnTo>
                  <a:lnTo>
                    <a:pt x="111099" y="566242"/>
                  </a:lnTo>
                  <a:lnTo>
                    <a:pt x="111099" y="0"/>
                  </a:lnTo>
                  <a:close/>
                </a:path>
              </a:pathLst>
            </a:custGeom>
            <a:solidFill>
              <a:srgbClr val="084D8B"/>
            </a:solidFill>
          </p:spPr>
          <p:txBody>
            <a:bodyPr wrap="square" lIns="0" tIns="0" rIns="0" bIns="0" rtlCol="0"/>
            <a:lstStyle/>
            <a:p>
              <a:r>
                <a:rPr lang="ru-RU" sz="3200" dirty="0">
                  <a:solidFill>
                    <a:schemeClr val="bg1"/>
                  </a:solidFill>
                </a:rPr>
                <a:t>Цель НИР</a:t>
              </a:r>
              <a:endParaRPr sz="3200" dirty="0">
                <a:solidFill>
                  <a:schemeClr val="bg1"/>
                </a:solidFill>
              </a:endParaRPr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D7F2CA17-889F-6641-9A38-F6E30AED11B3}"/>
                </a:ext>
              </a:extLst>
            </p:cNvPr>
            <p:cNvSpPr txBox="1"/>
            <p:nvPr/>
          </p:nvSpPr>
          <p:spPr>
            <a:xfrm>
              <a:off x="664115" y="305327"/>
              <a:ext cx="5513705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endParaRPr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C51A68D1-C521-6F43-AFD6-0CC33E3BD794}"/>
              </a:ext>
            </a:extLst>
          </p:cNvPr>
          <p:cNvGrpSpPr/>
          <p:nvPr/>
        </p:nvGrpSpPr>
        <p:grpSpPr>
          <a:xfrm>
            <a:off x="10658019" y="6345203"/>
            <a:ext cx="1522692" cy="515837"/>
            <a:chOff x="10658019" y="6345203"/>
            <a:chExt cx="1522692" cy="515837"/>
          </a:xfrm>
        </p:grpSpPr>
        <p:grpSp>
          <p:nvGrpSpPr>
            <p:cNvPr id="161" name="Группа 160">
              <a:extLst>
                <a:ext uri="{FF2B5EF4-FFF2-40B4-BE49-F238E27FC236}">
                  <a16:creationId xmlns:a16="http://schemas.microsoft.com/office/drawing/2014/main" id="{827CB568-8E1E-AE47-849C-87A753808C7E}"/>
                </a:ext>
              </a:extLst>
            </p:cNvPr>
            <p:cNvGrpSpPr/>
            <p:nvPr/>
          </p:nvGrpSpPr>
          <p:grpSpPr>
            <a:xfrm>
              <a:off x="10658019" y="6428724"/>
              <a:ext cx="474654" cy="432316"/>
              <a:chOff x="10142677" y="6404797"/>
              <a:chExt cx="474654" cy="431800"/>
            </a:xfrm>
          </p:grpSpPr>
          <p:sp>
            <p:nvSpPr>
              <p:cNvPr id="163" name="Прямоугольник 162">
                <a:extLst>
                  <a:ext uri="{FF2B5EF4-FFF2-40B4-BE49-F238E27FC236}">
                    <a16:creationId xmlns:a16="http://schemas.microsoft.com/office/drawing/2014/main" id="{2F7A83F5-730C-A14A-93C8-7F973B3C658D}"/>
                  </a:ext>
                </a:extLst>
              </p:cNvPr>
              <p:cNvSpPr/>
              <p:nvPr/>
            </p:nvSpPr>
            <p:spPr>
              <a:xfrm>
                <a:off x="10541131" y="6404797"/>
                <a:ext cx="76200" cy="431800"/>
              </a:xfrm>
              <a:prstGeom prst="rect">
                <a:avLst/>
              </a:prstGeom>
              <a:solidFill>
                <a:srgbClr val="084D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Прямоугольник 163">
                <a:extLst>
                  <a:ext uri="{FF2B5EF4-FFF2-40B4-BE49-F238E27FC236}">
                    <a16:creationId xmlns:a16="http://schemas.microsoft.com/office/drawing/2014/main" id="{E46C3F78-202F-5E4F-A709-AAA470B9C8F3}"/>
                  </a:ext>
                </a:extLst>
              </p:cNvPr>
              <p:cNvSpPr/>
              <p:nvPr/>
            </p:nvSpPr>
            <p:spPr>
              <a:xfrm>
                <a:off x="10142677" y="6404797"/>
                <a:ext cx="310401" cy="326203"/>
              </a:xfrm>
              <a:prstGeom prst="rect">
                <a:avLst/>
              </a:prstGeom>
              <a:solidFill>
                <a:srgbClr val="084D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62" name="Рисунок 161">
              <a:extLst>
                <a:ext uri="{FF2B5EF4-FFF2-40B4-BE49-F238E27FC236}">
                  <a16:creationId xmlns:a16="http://schemas.microsoft.com/office/drawing/2014/main" id="{27A19623-3A20-9D4E-9BDB-D0E793DB0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32672" y="6345203"/>
              <a:ext cx="1048039" cy="493642"/>
            </a:xfrm>
            <a:prstGeom prst="rect">
              <a:avLst/>
            </a:prstGeom>
          </p:spPr>
        </p:pic>
      </p:grpSp>
      <p:sp>
        <p:nvSpPr>
          <p:cNvPr id="165" name="Номер слайда 3">
            <a:extLst>
              <a:ext uri="{FF2B5EF4-FFF2-40B4-BE49-F238E27FC236}">
                <a16:creationId xmlns:a16="http://schemas.microsoft.com/office/drawing/2014/main" id="{AAEEBDC4-92A7-D647-AFE6-FDE23D6CE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1691" y="6474843"/>
            <a:ext cx="538648" cy="273600"/>
          </a:xfrm>
        </p:spPr>
        <p:txBody>
          <a:bodyPr/>
          <a:lstStyle/>
          <a:p>
            <a:pPr algn="ctr"/>
            <a:fld id="{4FA2009F-744D-4914-9C38-413CE7F03583}" type="slidenum">
              <a:rPr lang="ru-RU" sz="105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</a:t>
            </a:fld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564" y="1359586"/>
            <a:ext cx="10576909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научно-исследовательской работы является анализ качества услуг в гостиничном предприятии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-отеля «Зеленоградск» и предложить рекомендации по усовершенствованию. 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изучить и проанализировать структуру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-отеля «Зеленоградск»;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изучить статистику рынка по курортным предприятиям Калининградской области;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провести анализ отзывов гостей на предмет качества сервиса;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предложить рекомендации по усовершенствованию качества обслуживания.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737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76B0B65-0800-754B-9360-F85510B3F612}"/>
              </a:ext>
            </a:extLst>
          </p:cNvPr>
          <p:cNvGrpSpPr>
            <a:grpSpLocks/>
          </p:cNvGrpSpPr>
          <p:nvPr/>
        </p:nvGrpSpPr>
        <p:grpSpPr>
          <a:xfrm>
            <a:off x="479564" y="239152"/>
            <a:ext cx="7342073" cy="683755"/>
            <a:chOff x="479564" y="239152"/>
            <a:chExt cx="7342073" cy="683755"/>
          </a:xfrm>
        </p:grpSpPr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86020D8A-CD38-E141-877F-995DED9D2D50}"/>
                </a:ext>
              </a:extLst>
            </p:cNvPr>
            <p:cNvSpPr/>
            <p:nvPr/>
          </p:nvSpPr>
          <p:spPr>
            <a:xfrm>
              <a:off x="479564" y="239152"/>
              <a:ext cx="7342073" cy="683755"/>
            </a:xfrm>
            <a:custGeom>
              <a:avLst/>
              <a:gdLst/>
              <a:ahLst/>
              <a:cxnLst/>
              <a:rect l="l" t="t" r="r" b="b"/>
              <a:pathLst>
                <a:path w="111125" h="566419">
                  <a:moveTo>
                    <a:pt x="111099" y="0"/>
                  </a:moveTo>
                  <a:lnTo>
                    <a:pt x="0" y="0"/>
                  </a:lnTo>
                  <a:lnTo>
                    <a:pt x="0" y="566242"/>
                  </a:lnTo>
                  <a:lnTo>
                    <a:pt x="111099" y="566242"/>
                  </a:lnTo>
                  <a:lnTo>
                    <a:pt x="111099" y="0"/>
                  </a:lnTo>
                  <a:close/>
                </a:path>
              </a:pathLst>
            </a:custGeom>
            <a:solidFill>
              <a:srgbClr val="084D8B"/>
            </a:solidFill>
          </p:spPr>
          <p:txBody>
            <a:bodyPr wrap="square" lIns="0" tIns="0" rIns="0" bIns="0" rtlCol="0"/>
            <a:lstStyle/>
            <a:p>
              <a:r>
                <a:rPr lang="ru-RU" sz="3200" dirty="0">
                  <a:solidFill>
                    <a:schemeClr val="bg1"/>
                  </a:solidFill>
                </a:rPr>
                <a:t>Актуальность исследования</a:t>
              </a:r>
              <a:endParaRPr sz="3200" dirty="0">
                <a:solidFill>
                  <a:schemeClr val="bg1"/>
                </a:solidFill>
              </a:endParaRPr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D7F2CA17-889F-6641-9A38-F6E30AED11B3}"/>
                </a:ext>
              </a:extLst>
            </p:cNvPr>
            <p:cNvSpPr txBox="1"/>
            <p:nvPr/>
          </p:nvSpPr>
          <p:spPr>
            <a:xfrm>
              <a:off x="664115" y="305327"/>
              <a:ext cx="5513705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endParaRPr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C51A68D1-C521-6F43-AFD6-0CC33E3BD794}"/>
              </a:ext>
            </a:extLst>
          </p:cNvPr>
          <p:cNvGrpSpPr/>
          <p:nvPr/>
        </p:nvGrpSpPr>
        <p:grpSpPr>
          <a:xfrm>
            <a:off x="10658019" y="6345203"/>
            <a:ext cx="1522692" cy="515837"/>
            <a:chOff x="10658019" y="6345203"/>
            <a:chExt cx="1522692" cy="515837"/>
          </a:xfrm>
        </p:grpSpPr>
        <p:grpSp>
          <p:nvGrpSpPr>
            <p:cNvPr id="161" name="Группа 160">
              <a:extLst>
                <a:ext uri="{FF2B5EF4-FFF2-40B4-BE49-F238E27FC236}">
                  <a16:creationId xmlns:a16="http://schemas.microsoft.com/office/drawing/2014/main" id="{827CB568-8E1E-AE47-849C-87A753808C7E}"/>
                </a:ext>
              </a:extLst>
            </p:cNvPr>
            <p:cNvGrpSpPr/>
            <p:nvPr/>
          </p:nvGrpSpPr>
          <p:grpSpPr>
            <a:xfrm>
              <a:off x="10658019" y="6428724"/>
              <a:ext cx="474654" cy="432316"/>
              <a:chOff x="10142677" y="6404797"/>
              <a:chExt cx="474654" cy="431800"/>
            </a:xfrm>
          </p:grpSpPr>
          <p:sp>
            <p:nvSpPr>
              <p:cNvPr id="163" name="Прямоугольник 162">
                <a:extLst>
                  <a:ext uri="{FF2B5EF4-FFF2-40B4-BE49-F238E27FC236}">
                    <a16:creationId xmlns:a16="http://schemas.microsoft.com/office/drawing/2014/main" id="{2F7A83F5-730C-A14A-93C8-7F973B3C658D}"/>
                  </a:ext>
                </a:extLst>
              </p:cNvPr>
              <p:cNvSpPr/>
              <p:nvPr/>
            </p:nvSpPr>
            <p:spPr>
              <a:xfrm>
                <a:off x="10541131" y="6404797"/>
                <a:ext cx="76200" cy="431800"/>
              </a:xfrm>
              <a:prstGeom prst="rect">
                <a:avLst/>
              </a:prstGeom>
              <a:solidFill>
                <a:srgbClr val="084D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Прямоугольник 163">
                <a:extLst>
                  <a:ext uri="{FF2B5EF4-FFF2-40B4-BE49-F238E27FC236}">
                    <a16:creationId xmlns:a16="http://schemas.microsoft.com/office/drawing/2014/main" id="{E46C3F78-202F-5E4F-A709-AAA470B9C8F3}"/>
                  </a:ext>
                </a:extLst>
              </p:cNvPr>
              <p:cNvSpPr/>
              <p:nvPr/>
            </p:nvSpPr>
            <p:spPr>
              <a:xfrm>
                <a:off x="10142677" y="6404797"/>
                <a:ext cx="310401" cy="326203"/>
              </a:xfrm>
              <a:prstGeom prst="rect">
                <a:avLst/>
              </a:prstGeom>
              <a:solidFill>
                <a:srgbClr val="084D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62" name="Рисунок 161">
              <a:extLst>
                <a:ext uri="{FF2B5EF4-FFF2-40B4-BE49-F238E27FC236}">
                  <a16:creationId xmlns:a16="http://schemas.microsoft.com/office/drawing/2014/main" id="{27A19623-3A20-9D4E-9BDB-D0E793DB0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32672" y="6345203"/>
              <a:ext cx="1048039" cy="493642"/>
            </a:xfrm>
            <a:prstGeom prst="rect">
              <a:avLst/>
            </a:prstGeom>
          </p:spPr>
        </p:pic>
      </p:grpSp>
      <p:sp>
        <p:nvSpPr>
          <p:cNvPr id="165" name="Номер слайда 3">
            <a:extLst>
              <a:ext uri="{FF2B5EF4-FFF2-40B4-BE49-F238E27FC236}">
                <a16:creationId xmlns:a16="http://schemas.microsoft.com/office/drawing/2014/main" id="{AAEEBDC4-92A7-D647-AFE6-FDE23D6CE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1691" y="6474843"/>
            <a:ext cx="538648" cy="273600"/>
          </a:xfrm>
        </p:spPr>
        <p:txBody>
          <a:bodyPr/>
          <a:lstStyle/>
          <a:p>
            <a:pPr algn="ctr"/>
            <a:fld id="{4FA2009F-744D-4914-9C38-413CE7F03583}" type="slidenum">
              <a:rPr lang="ru-RU" sz="105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</a:t>
            </a:fld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9563" y="1513090"/>
            <a:ext cx="10902669" cy="3911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данной работы заключается в анализе качества работы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-отеля "Зеленоградск", что является необходимостью в нынешних условиях рынка, с точки зрения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поиска лучших управленческих решений и совершенствования управления в сфере гостеприимства.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Анализ качества гостиничных услуг позволяет повысить уровень обслуживания и наладить эффективность производства гостиничных услуг.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Всё вышеперечисленное обуславливает актуальность исследования.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52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76B0B65-0800-754B-9360-F85510B3F612}"/>
              </a:ext>
            </a:extLst>
          </p:cNvPr>
          <p:cNvGrpSpPr>
            <a:grpSpLocks/>
          </p:cNvGrpSpPr>
          <p:nvPr/>
        </p:nvGrpSpPr>
        <p:grpSpPr>
          <a:xfrm>
            <a:off x="479564" y="239152"/>
            <a:ext cx="7342073" cy="683755"/>
            <a:chOff x="479564" y="239152"/>
            <a:chExt cx="7342073" cy="683755"/>
          </a:xfrm>
        </p:grpSpPr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86020D8A-CD38-E141-877F-995DED9D2D50}"/>
                </a:ext>
              </a:extLst>
            </p:cNvPr>
            <p:cNvSpPr/>
            <p:nvPr/>
          </p:nvSpPr>
          <p:spPr>
            <a:xfrm>
              <a:off x="479564" y="239152"/>
              <a:ext cx="7342073" cy="683755"/>
            </a:xfrm>
            <a:custGeom>
              <a:avLst/>
              <a:gdLst/>
              <a:ahLst/>
              <a:cxnLst/>
              <a:rect l="l" t="t" r="r" b="b"/>
              <a:pathLst>
                <a:path w="111125" h="566419">
                  <a:moveTo>
                    <a:pt x="111099" y="0"/>
                  </a:moveTo>
                  <a:lnTo>
                    <a:pt x="0" y="0"/>
                  </a:lnTo>
                  <a:lnTo>
                    <a:pt x="0" y="566242"/>
                  </a:lnTo>
                  <a:lnTo>
                    <a:pt x="111099" y="566242"/>
                  </a:lnTo>
                  <a:lnTo>
                    <a:pt x="111099" y="0"/>
                  </a:lnTo>
                  <a:close/>
                </a:path>
              </a:pathLst>
            </a:custGeom>
            <a:solidFill>
              <a:srgbClr val="084D8B"/>
            </a:solidFill>
          </p:spPr>
          <p:txBody>
            <a:bodyPr wrap="square" lIns="0" tIns="0" rIns="0" bIns="0" rtlCol="0"/>
            <a:lstStyle/>
            <a:p>
              <a:r>
                <a:rPr lang="ru-RU" sz="3200" dirty="0">
                  <a:solidFill>
                    <a:schemeClr val="bg1"/>
                  </a:solidFill>
                </a:rPr>
                <a:t>Объект и предмет исследования</a:t>
              </a:r>
              <a:endParaRPr sz="3200" dirty="0">
                <a:solidFill>
                  <a:schemeClr val="bg1"/>
                </a:solidFill>
              </a:endParaRPr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D7F2CA17-889F-6641-9A38-F6E30AED11B3}"/>
                </a:ext>
              </a:extLst>
            </p:cNvPr>
            <p:cNvSpPr txBox="1"/>
            <p:nvPr/>
          </p:nvSpPr>
          <p:spPr>
            <a:xfrm>
              <a:off x="664115" y="305327"/>
              <a:ext cx="5513705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endParaRPr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C51A68D1-C521-6F43-AFD6-0CC33E3BD794}"/>
              </a:ext>
            </a:extLst>
          </p:cNvPr>
          <p:cNvGrpSpPr/>
          <p:nvPr/>
        </p:nvGrpSpPr>
        <p:grpSpPr>
          <a:xfrm>
            <a:off x="10658019" y="6345203"/>
            <a:ext cx="1522692" cy="515837"/>
            <a:chOff x="10658019" y="6345203"/>
            <a:chExt cx="1522692" cy="515837"/>
          </a:xfrm>
        </p:grpSpPr>
        <p:grpSp>
          <p:nvGrpSpPr>
            <p:cNvPr id="161" name="Группа 160">
              <a:extLst>
                <a:ext uri="{FF2B5EF4-FFF2-40B4-BE49-F238E27FC236}">
                  <a16:creationId xmlns:a16="http://schemas.microsoft.com/office/drawing/2014/main" id="{827CB568-8E1E-AE47-849C-87A753808C7E}"/>
                </a:ext>
              </a:extLst>
            </p:cNvPr>
            <p:cNvGrpSpPr/>
            <p:nvPr/>
          </p:nvGrpSpPr>
          <p:grpSpPr>
            <a:xfrm>
              <a:off x="10658019" y="6428724"/>
              <a:ext cx="474654" cy="432316"/>
              <a:chOff x="10142677" y="6404797"/>
              <a:chExt cx="474654" cy="431800"/>
            </a:xfrm>
          </p:grpSpPr>
          <p:sp>
            <p:nvSpPr>
              <p:cNvPr id="163" name="Прямоугольник 162">
                <a:extLst>
                  <a:ext uri="{FF2B5EF4-FFF2-40B4-BE49-F238E27FC236}">
                    <a16:creationId xmlns:a16="http://schemas.microsoft.com/office/drawing/2014/main" id="{2F7A83F5-730C-A14A-93C8-7F973B3C658D}"/>
                  </a:ext>
                </a:extLst>
              </p:cNvPr>
              <p:cNvSpPr/>
              <p:nvPr/>
            </p:nvSpPr>
            <p:spPr>
              <a:xfrm>
                <a:off x="10541131" y="6404797"/>
                <a:ext cx="76200" cy="431800"/>
              </a:xfrm>
              <a:prstGeom prst="rect">
                <a:avLst/>
              </a:prstGeom>
              <a:solidFill>
                <a:srgbClr val="084D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Прямоугольник 163">
                <a:extLst>
                  <a:ext uri="{FF2B5EF4-FFF2-40B4-BE49-F238E27FC236}">
                    <a16:creationId xmlns:a16="http://schemas.microsoft.com/office/drawing/2014/main" id="{E46C3F78-202F-5E4F-A709-AAA470B9C8F3}"/>
                  </a:ext>
                </a:extLst>
              </p:cNvPr>
              <p:cNvSpPr/>
              <p:nvPr/>
            </p:nvSpPr>
            <p:spPr>
              <a:xfrm>
                <a:off x="10142677" y="6404797"/>
                <a:ext cx="310401" cy="326203"/>
              </a:xfrm>
              <a:prstGeom prst="rect">
                <a:avLst/>
              </a:prstGeom>
              <a:solidFill>
                <a:srgbClr val="084D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62" name="Рисунок 161">
              <a:extLst>
                <a:ext uri="{FF2B5EF4-FFF2-40B4-BE49-F238E27FC236}">
                  <a16:creationId xmlns:a16="http://schemas.microsoft.com/office/drawing/2014/main" id="{27A19623-3A20-9D4E-9BDB-D0E793DB0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32672" y="6345203"/>
              <a:ext cx="1048039" cy="493642"/>
            </a:xfrm>
            <a:prstGeom prst="rect">
              <a:avLst/>
            </a:prstGeom>
          </p:spPr>
        </p:pic>
      </p:grpSp>
      <p:sp>
        <p:nvSpPr>
          <p:cNvPr id="165" name="Номер слайда 3">
            <a:extLst>
              <a:ext uri="{FF2B5EF4-FFF2-40B4-BE49-F238E27FC236}">
                <a16:creationId xmlns:a16="http://schemas.microsoft.com/office/drawing/2014/main" id="{AAEEBDC4-92A7-D647-AFE6-FDE23D6CE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1691" y="6474843"/>
            <a:ext cx="538648" cy="273600"/>
          </a:xfrm>
        </p:spPr>
        <p:txBody>
          <a:bodyPr/>
          <a:lstStyle/>
          <a:p>
            <a:pPr algn="ctr"/>
            <a:fld id="{4FA2009F-744D-4914-9C38-413CE7F03583}" type="slidenum">
              <a:rPr lang="ru-RU" sz="105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4</a:t>
            </a:fld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9563" y="1978925"/>
            <a:ext cx="1101185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 исследования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-отель «Зеленоградск»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проблема анализа качества в сфере гостиничного бизнеса.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559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76B0B65-0800-754B-9360-F85510B3F612}"/>
              </a:ext>
            </a:extLst>
          </p:cNvPr>
          <p:cNvGrpSpPr>
            <a:grpSpLocks/>
          </p:cNvGrpSpPr>
          <p:nvPr/>
        </p:nvGrpSpPr>
        <p:grpSpPr>
          <a:xfrm>
            <a:off x="479564" y="239152"/>
            <a:ext cx="7342073" cy="683755"/>
            <a:chOff x="479564" y="239152"/>
            <a:chExt cx="7342073" cy="683755"/>
          </a:xfrm>
        </p:grpSpPr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86020D8A-CD38-E141-877F-995DED9D2D50}"/>
                </a:ext>
              </a:extLst>
            </p:cNvPr>
            <p:cNvSpPr/>
            <p:nvPr/>
          </p:nvSpPr>
          <p:spPr>
            <a:xfrm>
              <a:off x="479564" y="239152"/>
              <a:ext cx="7342073" cy="683755"/>
            </a:xfrm>
            <a:custGeom>
              <a:avLst/>
              <a:gdLst/>
              <a:ahLst/>
              <a:cxnLst/>
              <a:rect l="l" t="t" r="r" b="b"/>
              <a:pathLst>
                <a:path w="111125" h="566419">
                  <a:moveTo>
                    <a:pt x="111099" y="0"/>
                  </a:moveTo>
                  <a:lnTo>
                    <a:pt x="0" y="0"/>
                  </a:lnTo>
                  <a:lnTo>
                    <a:pt x="0" y="566242"/>
                  </a:lnTo>
                  <a:lnTo>
                    <a:pt x="111099" y="566242"/>
                  </a:lnTo>
                  <a:lnTo>
                    <a:pt x="111099" y="0"/>
                  </a:lnTo>
                  <a:close/>
                </a:path>
              </a:pathLst>
            </a:custGeom>
            <a:solidFill>
              <a:srgbClr val="084D8B"/>
            </a:solidFill>
          </p:spPr>
          <p:txBody>
            <a:bodyPr wrap="square" lIns="0" tIns="0" rIns="0" bIns="0" rtlCol="0"/>
            <a:lstStyle/>
            <a:p>
              <a:r>
                <a:rPr lang="ru-RU" sz="3200" dirty="0">
                  <a:solidFill>
                    <a:schemeClr val="bg1"/>
                  </a:solidFill>
                </a:rPr>
                <a:t>Материалы и методы исследования</a:t>
              </a:r>
              <a:endParaRPr sz="3200" dirty="0">
                <a:solidFill>
                  <a:schemeClr val="bg1"/>
                </a:solidFill>
              </a:endParaRPr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D7F2CA17-889F-6641-9A38-F6E30AED11B3}"/>
                </a:ext>
              </a:extLst>
            </p:cNvPr>
            <p:cNvSpPr txBox="1"/>
            <p:nvPr/>
          </p:nvSpPr>
          <p:spPr>
            <a:xfrm>
              <a:off x="664115" y="305327"/>
              <a:ext cx="5513705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endParaRPr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C51A68D1-C521-6F43-AFD6-0CC33E3BD794}"/>
              </a:ext>
            </a:extLst>
          </p:cNvPr>
          <p:cNvGrpSpPr/>
          <p:nvPr/>
        </p:nvGrpSpPr>
        <p:grpSpPr>
          <a:xfrm>
            <a:off x="10658019" y="6345203"/>
            <a:ext cx="1522692" cy="515837"/>
            <a:chOff x="10658019" y="6345203"/>
            <a:chExt cx="1522692" cy="515837"/>
          </a:xfrm>
        </p:grpSpPr>
        <p:grpSp>
          <p:nvGrpSpPr>
            <p:cNvPr id="161" name="Группа 160">
              <a:extLst>
                <a:ext uri="{FF2B5EF4-FFF2-40B4-BE49-F238E27FC236}">
                  <a16:creationId xmlns:a16="http://schemas.microsoft.com/office/drawing/2014/main" id="{827CB568-8E1E-AE47-849C-87A753808C7E}"/>
                </a:ext>
              </a:extLst>
            </p:cNvPr>
            <p:cNvGrpSpPr/>
            <p:nvPr/>
          </p:nvGrpSpPr>
          <p:grpSpPr>
            <a:xfrm>
              <a:off x="10658019" y="6428724"/>
              <a:ext cx="474654" cy="432316"/>
              <a:chOff x="10142677" y="6404797"/>
              <a:chExt cx="474654" cy="431800"/>
            </a:xfrm>
          </p:grpSpPr>
          <p:sp>
            <p:nvSpPr>
              <p:cNvPr id="163" name="Прямоугольник 162">
                <a:extLst>
                  <a:ext uri="{FF2B5EF4-FFF2-40B4-BE49-F238E27FC236}">
                    <a16:creationId xmlns:a16="http://schemas.microsoft.com/office/drawing/2014/main" id="{2F7A83F5-730C-A14A-93C8-7F973B3C658D}"/>
                  </a:ext>
                </a:extLst>
              </p:cNvPr>
              <p:cNvSpPr/>
              <p:nvPr/>
            </p:nvSpPr>
            <p:spPr>
              <a:xfrm>
                <a:off x="10541131" y="6404797"/>
                <a:ext cx="76200" cy="431800"/>
              </a:xfrm>
              <a:prstGeom prst="rect">
                <a:avLst/>
              </a:prstGeom>
              <a:solidFill>
                <a:srgbClr val="084D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Прямоугольник 163">
                <a:extLst>
                  <a:ext uri="{FF2B5EF4-FFF2-40B4-BE49-F238E27FC236}">
                    <a16:creationId xmlns:a16="http://schemas.microsoft.com/office/drawing/2014/main" id="{E46C3F78-202F-5E4F-A709-AAA470B9C8F3}"/>
                  </a:ext>
                </a:extLst>
              </p:cNvPr>
              <p:cNvSpPr/>
              <p:nvPr/>
            </p:nvSpPr>
            <p:spPr>
              <a:xfrm>
                <a:off x="10142677" y="6404797"/>
                <a:ext cx="310401" cy="326203"/>
              </a:xfrm>
              <a:prstGeom prst="rect">
                <a:avLst/>
              </a:prstGeom>
              <a:solidFill>
                <a:srgbClr val="084D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62" name="Рисунок 161">
              <a:extLst>
                <a:ext uri="{FF2B5EF4-FFF2-40B4-BE49-F238E27FC236}">
                  <a16:creationId xmlns:a16="http://schemas.microsoft.com/office/drawing/2014/main" id="{27A19623-3A20-9D4E-9BDB-D0E793DB0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32672" y="6345203"/>
              <a:ext cx="1048039" cy="493642"/>
            </a:xfrm>
            <a:prstGeom prst="rect">
              <a:avLst/>
            </a:prstGeom>
          </p:spPr>
        </p:pic>
      </p:grpSp>
      <p:sp>
        <p:nvSpPr>
          <p:cNvPr id="165" name="Номер слайда 3">
            <a:extLst>
              <a:ext uri="{FF2B5EF4-FFF2-40B4-BE49-F238E27FC236}">
                <a16:creationId xmlns:a16="http://schemas.microsoft.com/office/drawing/2014/main" id="{AAEEBDC4-92A7-D647-AFE6-FDE23D6CE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1691" y="6474843"/>
            <a:ext cx="538648" cy="273600"/>
          </a:xfrm>
        </p:spPr>
        <p:txBody>
          <a:bodyPr/>
          <a:lstStyle/>
          <a:p>
            <a:pPr algn="ctr"/>
            <a:fld id="{4FA2009F-744D-4914-9C38-413CE7F03583}" type="slidenum">
              <a:rPr lang="ru-RU" sz="105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5</a:t>
            </a:fld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9563" y="1720840"/>
            <a:ext cx="11011851" cy="2803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Исследование включает следующие методы и материалы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аналитический (анализ научно-популярной, специальной и методической литературы по маркетингу услуг, туризму и гостеприимству; анализ материалов периодических изданий, анализ статистических данных); маркетинговый, общенаучные и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частнонаучные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методы познания, социологический, статистический, анализа и синтеза.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838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7">
            <a:extLst>
              <a:ext uri="{FF2B5EF4-FFF2-40B4-BE49-F238E27FC236}">
                <a16:creationId xmlns:a16="http://schemas.microsoft.com/office/drawing/2014/main" id="{D7F2CA17-889F-6641-9A38-F6E30AED11B3}"/>
              </a:ext>
            </a:extLst>
          </p:cNvPr>
          <p:cNvSpPr txBox="1"/>
          <p:nvPr/>
        </p:nvSpPr>
        <p:spPr>
          <a:xfrm>
            <a:off x="664115" y="305327"/>
            <a:ext cx="551370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C51A68D1-C521-6F43-AFD6-0CC33E3BD794}"/>
              </a:ext>
            </a:extLst>
          </p:cNvPr>
          <p:cNvGrpSpPr/>
          <p:nvPr/>
        </p:nvGrpSpPr>
        <p:grpSpPr>
          <a:xfrm>
            <a:off x="10658019" y="6345203"/>
            <a:ext cx="1522692" cy="515837"/>
            <a:chOff x="10658019" y="6345203"/>
            <a:chExt cx="1522692" cy="515837"/>
          </a:xfrm>
        </p:grpSpPr>
        <p:grpSp>
          <p:nvGrpSpPr>
            <p:cNvPr id="161" name="Группа 160">
              <a:extLst>
                <a:ext uri="{FF2B5EF4-FFF2-40B4-BE49-F238E27FC236}">
                  <a16:creationId xmlns:a16="http://schemas.microsoft.com/office/drawing/2014/main" id="{827CB568-8E1E-AE47-849C-87A753808C7E}"/>
                </a:ext>
              </a:extLst>
            </p:cNvPr>
            <p:cNvGrpSpPr/>
            <p:nvPr/>
          </p:nvGrpSpPr>
          <p:grpSpPr>
            <a:xfrm>
              <a:off x="10658019" y="6428724"/>
              <a:ext cx="474654" cy="432316"/>
              <a:chOff x="10142677" y="6404797"/>
              <a:chExt cx="474654" cy="431800"/>
            </a:xfrm>
          </p:grpSpPr>
          <p:sp>
            <p:nvSpPr>
              <p:cNvPr id="163" name="Прямоугольник 162">
                <a:extLst>
                  <a:ext uri="{FF2B5EF4-FFF2-40B4-BE49-F238E27FC236}">
                    <a16:creationId xmlns:a16="http://schemas.microsoft.com/office/drawing/2014/main" id="{2F7A83F5-730C-A14A-93C8-7F973B3C658D}"/>
                  </a:ext>
                </a:extLst>
              </p:cNvPr>
              <p:cNvSpPr/>
              <p:nvPr/>
            </p:nvSpPr>
            <p:spPr>
              <a:xfrm>
                <a:off x="10541131" y="6404797"/>
                <a:ext cx="76200" cy="431800"/>
              </a:xfrm>
              <a:prstGeom prst="rect">
                <a:avLst/>
              </a:prstGeom>
              <a:solidFill>
                <a:srgbClr val="084D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Прямоугольник 163">
                <a:extLst>
                  <a:ext uri="{FF2B5EF4-FFF2-40B4-BE49-F238E27FC236}">
                    <a16:creationId xmlns:a16="http://schemas.microsoft.com/office/drawing/2014/main" id="{E46C3F78-202F-5E4F-A709-AAA470B9C8F3}"/>
                  </a:ext>
                </a:extLst>
              </p:cNvPr>
              <p:cNvSpPr/>
              <p:nvPr/>
            </p:nvSpPr>
            <p:spPr>
              <a:xfrm>
                <a:off x="10142677" y="6404797"/>
                <a:ext cx="310401" cy="326203"/>
              </a:xfrm>
              <a:prstGeom prst="rect">
                <a:avLst/>
              </a:prstGeom>
              <a:solidFill>
                <a:srgbClr val="084D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62" name="Рисунок 161">
              <a:extLst>
                <a:ext uri="{FF2B5EF4-FFF2-40B4-BE49-F238E27FC236}">
                  <a16:creationId xmlns:a16="http://schemas.microsoft.com/office/drawing/2014/main" id="{27A19623-3A20-9D4E-9BDB-D0E793DB0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32672" y="6345203"/>
              <a:ext cx="1048039" cy="493642"/>
            </a:xfrm>
            <a:prstGeom prst="rect">
              <a:avLst/>
            </a:prstGeom>
          </p:spPr>
        </p:pic>
      </p:grpSp>
      <p:sp>
        <p:nvSpPr>
          <p:cNvPr id="165" name="Номер слайда 3">
            <a:extLst>
              <a:ext uri="{FF2B5EF4-FFF2-40B4-BE49-F238E27FC236}">
                <a16:creationId xmlns:a16="http://schemas.microsoft.com/office/drawing/2014/main" id="{AAEEBDC4-92A7-D647-AFE6-FDE23D6CE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1691" y="6474843"/>
            <a:ext cx="538648" cy="273600"/>
          </a:xfrm>
        </p:spPr>
        <p:txBody>
          <a:bodyPr/>
          <a:lstStyle/>
          <a:p>
            <a:pPr algn="ctr"/>
            <a:fld id="{4FA2009F-744D-4914-9C38-413CE7F03583}" type="slidenum">
              <a:rPr lang="ru-RU" sz="105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6</a:t>
            </a:fld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63" y="1211238"/>
            <a:ext cx="3519231" cy="1005495"/>
          </a:xfrm>
          <a:prstGeom prst="rect">
            <a:avLst/>
          </a:prstGeom>
        </p:spPr>
      </p:pic>
      <p:pic>
        <p:nvPicPr>
          <p:cNvPr id="1026" name="Picture 2" descr="https://s01.cdn-pegast.net/get/e9/66/c6/909103feaadb124af54e627801ab66ae4bd1f66f796bfb26b305fb7fd3/5f846f0d79d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62" y="2419935"/>
            <a:ext cx="5403047" cy="405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54092" y="1211238"/>
            <a:ext cx="40533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Калининградская область, город Зеленоградск, улица Гагарина, дом 41а. </a:t>
            </a:r>
            <a:endParaRPr lang="ru-RU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ic.pics.livejournal.com/learnoff/86635584/134683/134683_20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727" y="1211238"/>
            <a:ext cx="1065204" cy="96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1618" y="2216733"/>
            <a:ext cx="5115976" cy="19845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1618" y="4328689"/>
            <a:ext cx="4048525" cy="2316193"/>
          </a:xfrm>
          <a:prstGeom prst="rect">
            <a:avLst/>
          </a:prstGeom>
        </p:spPr>
      </p:pic>
      <p:sp>
        <p:nvSpPr>
          <p:cNvPr id="20" name="object 6">
            <a:extLst>
              <a:ext uri="{FF2B5EF4-FFF2-40B4-BE49-F238E27FC236}">
                <a16:creationId xmlns:a16="http://schemas.microsoft.com/office/drawing/2014/main" id="{86020D8A-CD38-E141-877F-995DED9D2D50}"/>
              </a:ext>
            </a:extLst>
          </p:cNvPr>
          <p:cNvSpPr/>
          <p:nvPr/>
        </p:nvSpPr>
        <p:spPr>
          <a:xfrm>
            <a:off x="479564" y="239152"/>
            <a:ext cx="7342073" cy="683755"/>
          </a:xfrm>
          <a:custGeom>
            <a:avLst/>
            <a:gdLst/>
            <a:ahLst/>
            <a:cxnLst/>
            <a:rect l="l" t="t" r="r" b="b"/>
            <a:pathLst>
              <a:path w="111125" h="566419">
                <a:moveTo>
                  <a:pt x="111099" y="0"/>
                </a:moveTo>
                <a:lnTo>
                  <a:pt x="0" y="0"/>
                </a:lnTo>
                <a:lnTo>
                  <a:pt x="0" y="566242"/>
                </a:lnTo>
                <a:lnTo>
                  <a:pt x="111099" y="566242"/>
                </a:lnTo>
                <a:lnTo>
                  <a:pt x="111099" y="0"/>
                </a:lnTo>
                <a:close/>
              </a:path>
            </a:pathLst>
          </a:custGeom>
          <a:solidFill>
            <a:srgbClr val="084D8B"/>
          </a:solidFill>
        </p:spPr>
        <p:txBody>
          <a:bodyPr wrap="square" lIns="0" tIns="0" rIns="0" bIns="0" rtlCol="0"/>
          <a:lstStyle/>
          <a:p>
            <a:r>
              <a:rPr lang="ru-RU" sz="3200" dirty="0">
                <a:solidFill>
                  <a:schemeClr val="bg1"/>
                </a:solidFill>
              </a:rPr>
              <a:t>Результаты исследования</a:t>
            </a:r>
            <a:endParaRPr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02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51A68D1-C521-6F43-AFD6-0CC33E3BD794}"/>
              </a:ext>
            </a:extLst>
          </p:cNvPr>
          <p:cNvGrpSpPr/>
          <p:nvPr/>
        </p:nvGrpSpPr>
        <p:grpSpPr>
          <a:xfrm>
            <a:off x="10658019" y="6345203"/>
            <a:ext cx="1522692" cy="515837"/>
            <a:chOff x="10658019" y="6345203"/>
            <a:chExt cx="1522692" cy="515837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827CB568-8E1E-AE47-849C-87A753808C7E}"/>
                </a:ext>
              </a:extLst>
            </p:cNvPr>
            <p:cNvGrpSpPr/>
            <p:nvPr/>
          </p:nvGrpSpPr>
          <p:grpSpPr>
            <a:xfrm>
              <a:off x="10658019" y="6428724"/>
              <a:ext cx="474654" cy="432316"/>
              <a:chOff x="10142677" y="6404797"/>
              <a:chExt cx="474654" cy="431800"/>
            </a:xfrm>
          </p:grpSpPr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2F7A83F5-730C-A14A-93C8-7F973B3C658D}"/>
                  </a:ext>
                </a:extLst>
              </p:cNvPr>
              <p:cNvSpPr/>
              <p:nvPr/>
            </p:nvSpPr>
            <p:spPr>
              <a:xfrm>
                <a:off x="10541131" y="6404797"/>
                <a:ext cx="76200" cy="431800"/>
              </a:xfrm>
              <a:prstGeom prst="rect">
                <a:avLst/>
              </a:prstGeom>
              <a:solidFill>
                <a:srgbClr val="084D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E46C3F78-202F-5E4F-A709-AAA470B9C8F3}"/>
                  </a:ext>
                </a:extLst>
              </p:cNvPr>
              <p:cNvSpPr/>
              <p:nvPr/>
            </p:nvSpPr>
            <p:spPr>
              <a:xfrm>
                <a:off x="10142677" y="6404797"/>
                <a:ext cx="310401" cy="326203"/>
              </a:xfrm>
              <a:prstGeom prst="rect">
                <a:avLst/>
              </a:prstGeom>
              <a:solidFill>
                <a:srgbClr val="084D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7A19623-3A20-9D4E-9BDB-D0E793DB0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32672" y="6345203"/>
              <a:ext cx="1048039" cy="493642"/>
            </a:xfrm>
            <a:prstGeom prst="rect">
              <a:avLst/>
            </a:prstGeom>
          </p:spPr>
        </p:pic>
      </p:grpSp>
      <p:sp>
        <p:nvSpPr>
          <p:cNvPr id="9" name="object 6">
            <a:extLst>
              <a:ext uri="{FF2B5EF4-FFF2-40B4-BE49-F238E27FC236}">
                <a16:creationId xmlns:a16="http://schemas.microsoft.com/office/drawing/2014/main" id="{86020D8A-CD38-E141-877F-995DED9D2D50}"/>
              </a:ext>
            </a:extLst>
          </p:cNvPr>
          <p:cNvSpPr/>
          <p:nvPr/>
        </p:nvSpPr>
        <p:spPr>
          <a:xfrm>
            <a:off x="479564" y="239152"/>
            <a:ext cx="7342073" cy="683755"/>
          </a:xfrm>
          <a:custGeom>
            <a:avLst/>
            <a:gdLst/>
            <a:ahLst/>
            <a:cxnLst/>
            <a:rect l="l" t="t" r="r" b="b"/>
            <a:pathLst>
              <a:path w="111125" h="566419">
                <a:moveTo>
                  <a:pt x="111099" y="0"/>
                </a:moveTo>
                <a:lnTo>
                  <a:pt x="0" y="0"/>
                </a:lnTo>
                <a:lnTo>
                  <a:pt x="0" y="566242"/>
                </a:lnTo>
                <a:lnTo>
                  <a:pt x="111099" y="566242"/>
                </a:lnTo>
                <a:lnTo>
                  <a:pt x="111099" y="0"/>
                </a:lnTo>
                <a:close/>
              </a:path>
            </a:pathLst>
          </a:custGeom>
          <a:solidFill>
            <a:srgbClr val="084D8B"/>
          </a:solidFill>
        </p:spPr>
        <p:txBody>
          <a:bodyPr wrap="square" lIns="0" tIns="0" rIns="0" bIns="0" rtlCol="0"/>
          <a:lstStyle/>
          <a:p>
            <a:r>
              <a:rPr lang="ru-RU" sz="3200" dirty="0">
                <a:solidFill>
                  <a:schemeClr val="bg1"/>
                </a:solidFill>
              </a:rPr>
              <a:t>Результаты исследования</a:t>
            </a: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64" y="1095584"/>
            <a:ext cx="4665641" cy="32906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18" y="3178730"/>
            <a:ext cx="5077937" cy="35814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93" y="1128047"/>
            <a:ext cx="5446530" cy="384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3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76B0B65-0800-754B-9360-F85510B3F612}"/>
              </a:ext>
            </a:extLst>
          </p:cNvPr>
          <p:cNvGrpSpPr>
            <a:grpSpLocks/>
          </p:cNvGrpSpPr>
          <p:nvPr/>
        </p:nvGrpSpPr>
        <p:grpSpPr>
          <a:xfrm>
            <a:off x="233904" y="239152"/>
            <a:ext cx="7342073" cy="683755"/>
            <a:chOff x="479564" y="239152"/>
            <a:chExt cx="7342073" cy="683755"/>
          </a:xfrm>
        </p:grpSpPr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86020D8A-CD38-E141-877F-995DED9D2D50}"/>
                </a:ext>
              </a:extLst>
            </p:cNvPr>
            <p:cNvSpPr/>
            <p:nvPr/>
          </p:nvSpPr>
          <p:spPr>
            <a:xfrm>
              <a:off x="479564" y="239152"/>
              <a:ext cx="7342073" cy="683755"/>
            </a:xfrm>
            <a:custGeom>
              <a:avLst/>
              <a:gdLst/>
              <a:ahLst/>
              <a:cxnLst/>
              <a:rect l="l" t="t" r="r" b="b"/>
              <a:pathLst>
                <a:path w="111125" h="566419">
                  <a:moveTo>
                    <a:pt x="111099" y="0"/>
                  </a:moveTo>
                  <a:lnTo>
                    <a:pt x="0" y="0"/>
                  </a:lnTo>
                  <a:lnTo>
                    <a:pt x="0" y="566242"/>
                  </a:lnTo>
                  <a:lnTo>
                    <a:pt x="111099" y="566242"/>
                  </a:lnTo>
                  <a:lnTo>
                    <a:pt x="111099" y="0"/>
                  </a:lnTo>
                  <a:close/>
                </a:path>
              </a:pathLst>
            </a:custGeom>
            <a:solidFill>
              <a:srgbClr val="084D8B"/>
            </a:solidFill>
          </p:spPr>
          <p:txBody>
            <a:bodyPr wrap="square" lIns="0" tIns="0" rIns="0" bIns="0" rtlCol="0"/>
            <a:lstStyle/>
            <a:p>
              <a:r>
                <a:rPr lang="ru-RU" sz="3200" dirty="0">
                  <a:solidFill>
                    <a:schemeClr val="bg1"/>
                  </a:solidFill>
                </a:rPr>
                <a:t>Результаты исследования</a:t>
              </a:r>
              <a:endParaRPr sz="3200" dirty="0">
                <a:solidFill>
                  <a:schemeClr val="bg1"/>
                </a:solidFill>
              </a:endParaRPr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D7F2CA17-889F-6641-9A38-F6E30AED11B3}"/>
                </a:ext>
              </a:extLst>
            </p:cNvPr>
            <p:cNvSpPr txBox="1"/>
            <p:nvPr/>
          </p:nvSpPr>
          <p:spPr>
            <a:xfrm>
              <a:off x="664115" y="305327"/>
              <a:ext cx="5513705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endParaRPr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C51A68D1-C521-6F43-AFD6-0CC33E3BD794}"/>
              </a:ext>
            </a:extLst>
          </p:cNvPr>
          <p:cNvGrpSpPr/>
          <p:nvPr/>
        </p:nvGrpSpPr>
        <p:grpSpPr>
          <a:xfrm>
            <a:off x="10658019" y="6345203"/>
            <a:ext cx="1522692" cy="515837"/>
            <a:chOff x="10658019" y="6345203"/>
            <a:chExt cx="1522692" cy="515837"/>
          </a:xfrm>
        </p:grpSpPr>
        <p:grpSp>
          <p:nvGrpSpPr>
            <p:cNvPr id="161" name="Группа 160">
              <a:extLst>
                <a:ext uri="{FF2B5EF4-FFF2-40B4-BE49-F238E27FC236}">
                  <a16:creationId xmlns:a16="http://schemas.microsoft.com/office/drawing/2014/main" id="{827CB568-8E1E-AE47-849C-87A753808C7E}"/>
                </a:ext>
              </a:extLst>
            </p:cNvPr>
            <p:cNvGrpSpPr/>
            <p:nvPr/>
          </p:nvGrpSpPr>
          <p:grpSpPr>
            <a:xfrm>
              <a:off x="10658019" y="6428724"/>
              <a:ext cx="474654" cy="432316"/>
              <a:chOff x="10142677" y="6404797"/>
              <a:chExt cx="474654" cy="431800"/>
            </a:xfrm>
          </p:grpSpPr>
          <p:sp>
            <p:nvSpPr>
              <p:cNvPr id="163" name="Прямоугольник 162">
                <a:extLst>
                  <a:ext uri="{FF2B5EF4-FFF2-40B4-BE49-F238E27FC236}">
                    <a16:creationId xmlns:a16="http://schemas.microsoft.com/office/drawing/2014/main" id="{2F7A83F5-730C-A14A-93C8-7F973B3C658D}"/>
                  </a:ext>
                </a:extLst>
              </p:cNvPr>
              <p:cNvSpPr/>
              <p:nvPr/>
            </p:nvSpPr>
            <p:spPr>
              <a:xfrm>
                <a:off x="10541131" y="6404797"/>
                <a:ext cx="76200" cy="431800"/>
              </a:xfrm>
              <a:prstGeom prst="rect">
                <a:avLst/>
              </a:prstGeom>
              <a:solidFill>
                <a:srgbClr val="084D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Прямоугольник 163">
                <a:extLst>
                  <a:ext uri="{FF2B5EF4-FFF2-40B4-BE49-F238E27FC236}">
                    <a16:creationId xmlns:a16="http://schemas.microsoft.com/office/drawing/2014/main" id="{E46C3F78-202F-5E4F-A709-AAA470B9C8F3}"/>
                  </a:ext>
                </a:extLst>
              </p:cNvPr>
              <p:cNvSpPr/>
              <p:nvPr/>
            </p:nvSpPr>
            <p:spPr>
              <a:xfrm>
                <a:off x="10142677" y="6404797"/>
                <a:ext cx="310401" cy="326203"/>
              </a:xfrm>
              <a:prstGeom prst="rect">
                <a:avLst/>
              </a:prstGeom>
              <a:solidFill>
                <a:srgbClr val="084D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62" name="Рисунок 161">
              <a:extLst>
                <a:ext uri="{FF2B5EF4-FFF2-40B4-BE49-F238E27FC236}">
                  <a16:creationId xmlns:a16="http://schemas.microsoft.com/office/drawing/2014/main" id="{27A19623-3A20-9D4E-9BDB-D0E793DB0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32672" y="6345203"/>
              <a:ext cx="1048039" cy="493642"/>
            </a:xfrm>
            <a:prstGeom prst="rect">
              <a:avLst/>
            </a:prstGeom>
          </p:spPr>
        </p:pic>
      </p:grpSp>
      <p:sp>
        <p:nvSpPr>
          <p:cNvPr id="165" name="Номер слайда 3">
            <a:extLst>
              <a:ext uri="{FF2B5EF4-FFF2-40B4-BE49-F238E27FC236}">
                <a16:creationId xmlns:a16="http://schemas.microsoft.com/office/drawing/2014/main" id="{AAEEBDC4-92A7-D647-AFE6-FDE23D6CE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1691" y="6474843"/>
            <a:ext cx="538648" cy="273600"/>
          </a:xfrm>
        </p:spPr>
        <p:txBody>
          <a:bodyPr/>
          <a:lstStyle/>
          <a:p>
            <a:pPr algn="ctr"/>
            <a:fld id="{4FA2009F-744D-4914-9C38-413CE7F03583}" type="slidenum">
              <a:rPr lang="ru-RU" sz="105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8</a:t>
            </a:fld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940893"/>
              </p:ext>
            </p:extLst>
          </p:nvPr>
        </p:nvGraphicFramePr>
        <p:xfrm>
          <a:off x="862649" y="1514901"/>
          <a:ext cx="8747332" cy="47524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3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4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9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Плюсы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Минусы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Наличие </a:t>
                      </a:r>
                      <a:r>
                        <a:rPr lang="ru-RU" sz="1800" dirty="0" err="1">
                          <a:effectLst/>
                        </a:rPr>
                        <a:t>спа</a:t>
                      </a:r>
                      <a:r>
                        <a:rPr lang="ru-RU" sz="1800" dirty="0">
                          <a:effectLst/>
                        </a:rPr>
                        <a:t>-зоны с большим выбором услуг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Клиенты отмечают маленькие размеры спа-комнат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7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Просторные, чистые комнаты со стандартным набором необходимых личных принадлежностей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Неудовлетворение универсальных запросов клиента (например, отсутствие ортопедических подушек)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Шведский стол на завтрак, есть услуга заказа завтрака в номер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Нет сладкого стола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Вежливый, учтивый персонал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88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Почти все клиенты отмечают хорошую работу сотрудников спа-отеля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9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Чистота в номерах и по всей территории отеля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Приятный дизайн интерьера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18455" y="960985"/>
            <a:ext cx="99939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3 – Анализ отзывов клиентов с официального сайта гостиницы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807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76B0B65-0800-754B-9360-F85510B3F612}"/>
              </a:ext>
            </a:extLst>
          </p:cNvPr>
          <p:cNvGrpSpPr>
            <a:grpSpLocks/>
          </p:cNvGrpSpPr>
          <p:nvPr/>
        </p:nvGrpSpPr>
        <p:grpSpPr>
          <a:xfrm>
            <a:off x="479564" y="239152"/>
            <a:ext cx="7342073" cy="683755"/>
            <a:chOff x="479564" y="239152"/>
            <a:chExt cx="7342073" cy="683755"/>
          </a:xfrm>
        </p:grpSpPr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86020D8A-CD38-E141-877F-995DED9D2D50}"/>
                </a:ext>
              </a:extLst>
            </p:cNvPr>
            <p:cNvSpPr/>
            <p:nvPr/>
          </p:nvSpPr>
          <p:spPr>
            <a:xfrm>
              <a:off x="479564" y="239152"/>
              <a:ext cx="7342073" cy="683755"/>
            </a:xfrm>
            <a:custGeom>
              <a:avLst/>
              <a:gdLst/>
              <a:ahLst/>
              <a:cxnLst/>
              <a:rect l="l" t="t" r="r" b="b"/>
              <a:pathLst>
                <a:path w="111125" h="566419">
                  <a:moveTo>
                    <a:pt x="111099" y="0"/>
                  </a:moveTo>
                  <a:lnTo>
                    <a:pt x="0" y="0"/>
                  </a:lnTo>
                  <a:lnTo>
                    <a:pt x="0" y="566242"/>
                  </a:lnTo>
                  <a:lnTo>
                    <a:pt x="111099" y="566242"/>
                  </a:lnTo>
                  <a:lnTo>
                    <a:pt x="111099" y="0"/>
                  </a:lnTo>
                  <a:close/>
                </a:path>
              </a:pathLst>
            </a:custGeom>
            <a:solidFill>
              <a:srgbClr val="084D8B"/>
            </a:solidFill>
          </p:spPr>
          <p:txBody>
            <a:bodyPr wrap="square" lIns="0" tIns="0" rIns="0" bIns="0" rtlCol="0"/>
            <a:lstStyle/>
            <a:p>
              <a:r>
                <a:rPr lang="ru-RU" sz="3200" dirty="0">
                  <a:solidFill>
                    <a:schemeClr val="bg1"/>
                  </a:solidFill>
                </a:rPr>
                <a:t>Результаты исследования</a:t>
              </a:r>
              <a:endParaRPr sz="3200" dirty="0">
                <a:solidFill>
                  <a:schemeClr val="bg1"/>
                </a:solidFill>
              </a:endParaRPr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D7F2CA17-889F-6641-9A38-F6E30AED11B3}"/>
                </a:ext>
              </a:extLst>
            </p:cNvPr>
            <p:cNvSpPr txBox="1"/>
            <p:nvPr/>
          </p:nvSpPr>
          <p:spPr>
            <a:xfrm>
              <a:off x="664115" y="305327"/>
              <a:ext cx="5513705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endParaRPr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C51A68D1-C521-6F43-AFD6-0CC33E3BD794}"/>
              </a:ext>
            </a:extLst>
          </p:cNvPr>
          <p:cNvGrpSpPr/>
          <p:nvPr/>
        </p:nvGrpSpPr>
        <p:grpSpPr>
          <a:xfrm>
            <a:off x="10658019" y="6345203"/>
            <a:ext cx="1522692" cy="515837"/>
            <a:chOff x="10658019" y="6345203"/>
            <a:chExt cx="1522692" cy="515837"/>
          </a:xfrm>
        </p:grpSpPr>
        <p:grpSp>
          <p:nvGrpSpPr>
            <p:cNvPr id="161" name="Группа 160">
              <a:extLst>
                <a:ext uri="{FF2B5EF4-FFF2-40B4-BE49-F238E27FC236}">
                  <a16:creationId xmlns:a16="http://schemas.microsoft.com/office/drawing/2014/main" id="{827CB568-8E1E-AE47-849C-87A753808C7E}"/>
                </a:ext>
              </a:extLst>
            </p:cNvPr>
            <p:cNvGrpSpPr/>
            <p:nvPr/>
          </p:nvGrpSpPr>
          <p:grpSpPr>
            <a:xfrm>
              <a:off x="10658019" y="6428724"/>
              <a:ext cx="474654" cy="432316"/>
              <a:chOff x="10142677" y="6404797"/>
              <a:chExt cx="474654" cy="431800"/>
            </a:xfrm>
          </p:grpSpPr>
          <p:sp>
            <p:nvSpPr>
              <p:cNvPr id="163" name="Прямоугольник 162">
                <a:extLst>
                  <a:ext uri="{FF2B5EF4-FFF2-40B4-BE49-F238E27FC236}">
                    <a16:creationId xmlns:a16="http://schemas.microsoft.com/office/drawing/2014/main" id="{2F7A83F5-730C-A14A-93C8-7F973B3C658D}"/>
                  </a:ext>
                </a:extLst>
              </p:cNvPr>
              <p:cNvSpPr/>
              <p:nvPr/>
            </p:nvSpPr>
            <p:spPr>
              <a:xfrm>
                <a:off x="10541131" y="6404797"/>
                <a:ext cx="76200" cy="431800"/>
              </a:xfrm>
              <a:prstGeom prst="rect">
                <a:avLst/>
              </a:prstGeom>
              <a:solidFill>
                <a:srgbClr val="084D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Прямоугольник 163">
                <a:extLst>
                  <a:ext uri="{FF2B5EF4-FFF2-40B4-BE49-F238E27FC236}">
                    <a16:creationId xmlns:a16="http://schemas.microsoft.com/office/drawing/2014/main" id="{E46C3F78-202F-5E4F-A709-AAA470B9C8F3}"/>
                  </a:ext>
                </a:extLst>
              </p:cNvPr>
              <p:cNvSpPr/>
              <p:nvPr/>
            </p:nvSpPr>
            <p:spPr>
              <a:xfrm>
                <a:off x="10142677" y="6404797"/>
                <a:ext cx="310401" cy="326203"/>
              </a:xfrm>
              <a:prstGeom prst="rect">
                <a:avLst/>
              </a:prstGeom>
              <a:solidFill>
                <a:srgbClr val="084D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62" name="Рисунок 161">
              <a:extLst>
                <a:ext uri="{FF2B5EF4-FFF2-40B4-BE49-F238E27FC236}">
                  <a16:creationId xmlns:a16="http://schemas.microsoft.com/office/drawing/2014/main" id="{27A19623-3A20-9D4E-9BDB-D0E793DB0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32672" y="6345203"/>
              <a:ext cx="1048039" cy="493642"/>
            </a:xfrm>
            <a:prstGeom prst="rect">
              <a:avLst/>
            </a:prstGeom>
          </p:spPr>
        </p:pic>
      </p:grpSp>
      <p:sp>
        <p:nvSpPr>
          <p:cNvPr id="165" name="Номер слайда 3">
            <a:extLst>
              <a:ext uri="{FF2B5EF4-FFF2-40B4-BE49-F238E27FC236}">
                <a16:creationId xmlns:a16="http://schemas.microsoft.com/office/drawing/2014/main" id="{AAEEBDC4-92A7-D647-AFE6-FDE23D6CE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1691" y="6474843"/>
            <a:ext cx="538648" cy="273600"/>
          </a:xfrm>
        </p:spPr>
        <p:txBody>
          <a:bodyPr/>
          <a:lstStyle/>
          <a:p>
            <a:pPr algn="ctr"/>
            <a:fld id="{4FA2009F-744D-4914-9C38-413CE7F03583}" type="slidenum">
              <a:rPr lang="ru-RU" sz="105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9</a:t>
            </a:fld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966578"/>
              </p:ext>
            </p:extLst>
          </p:nvPr>
        </p:nvGraphicFramePr>
        <p:xfrm>
          <a:off x="505200" y="2047166"/>
          <a:ext cx="10315815" cy="37804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0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8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9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8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00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2400" dirty="0">
                          <a:effectLst/>
                        </a:rPr>
                        <a:t>Основные аспекты отзыва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2400">
                          <a:effectLst/>
                        </a:rPr>
                        <a:t>5 из 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2400">
                          <a:effectLst/>
                        </a:rPr>
                        <a:t>4 из 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2400">
                          <a:effectLst/>
                        </a:rPr>
                        <a:t>3 из 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0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2400">
                          <a:effectLst/>
                        </a:rPr>
                        <a:t>Чистота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2400">
                          <a:effectLst/>
                        </a:rPr>
                        <a:t>409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24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0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2400">
                          <a:effectLst/>
                        </a:rPr>
                        <a:t>Комфорт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2400">
                          <a:effectLst/>
                        </a:rPr>
                        <a:t>407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24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0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2400">
                          <a:effectLst/>
                        </a:rPr>
                        <a:t>Персонал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2400">
                          <a:effectLst/>
                        </a:rPr>
                        <a:t>410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24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0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2400">
                          <a:effectLst/>
                        </a:rPr>
                        <a:t>Спа-центр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2400">
                          <a:effectLst/>
                        </a:rPr>
                        <a:t>492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2400">
                          <a:effectLst/>
                        </a:rPr>
                        <a:t>19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00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2400">
                          <a:effectLst/>
                        </a:rPr>
                        <a:t>Кухня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2400">
                          <a:effectLst/>
                        </a:rPr>
                        <a:t>403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24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307234"/>
            <a:ext cx="12073791" cy="504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69532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4 – Контент-анализ отзывов обо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-отеле «Зеленоградск» за 2019-2021 годы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5866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467</Words>
  <Application>Microsoft Office PowerPoint</Application>
  <PresentationFormat>Широкоэкранный</PresentationFormat>
  <Paragraphs>81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Буланов</dc:creator>
  <cp:lastModifiedBy>dobra</cp:lastModifiedBy>
  <cp:revision>55</cp:revision>
  <dcterms:created xsi:type="dcterms:W3CDTF">2021-04-06T08:51:45Z</dcterms:created>
  <dcterms:modified xsi:type="dcterms:W3CDTF">2021-11-30T03:48:35Z</dcterms:modified>
</cp:coreProperties>
</file>