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70" d="100"/>
          <a:sy n="70" d="100"/>
        </p:scale>
        <p:origin x="-72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C8D7B11-21B3-4C44-B194-70A36BE413F3}" type="datetimeFigureOut">
              <a:rPr lang="ru-RU" smtClean="0"/>
              <a:t>23.02.2023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5FC0C4-1305-44D6-9A39-42DBDFD2240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056E11-FFDA-4BCF-899F-F1D761072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6" y="263047"/>
            <a:ext cx="8791575" cy="4045906"/>
          </a:xfrm>
        </p:spPr>
        <p:txBody>
          <a:bodyPr>
            <a:noAutofit/>
          </a:bodyPr>
          <a:lstStyle/>
          <a:p>
            <a:r>
              <a:rPr lang="ru-RU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Научно-исследовательская статья на тему</a:t>
            </a:r>
            <a:r>
              <a:rPr lang="en-US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Экономическое развитие нефтегазового комплекса: проблемы и перспективы развития</a:t>
            </a:r>
            <a: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407AAC0-68DD-4F05-A1E5-DFD373B73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4270" y="4509369"/>
            <a:ext cx="9356943" cy="1440495"/>
          </a:xfrm>
        </p:spPr>
        <p:txBody>
          <a:bodyPr>
            <a:normAutofit/>
          </a:bodyPr>
          <a:lstStyle/>
          <a:p>
            <a:pPr algn="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ПАВЛОВСКИЙ Д.О.-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</a:t>
            </a:r>
            <a:endParaRPr lang="en-US" sz="2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4-ГО КУРСА ГРУППЫ ЭА-41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297" y="826719"/>
            <a:ext cx="5031536" cy="5311034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Нефтегазовая сфера деятельности  - основной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восполнитель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государственного бюджета. Примерно 60% начислений приходится на промышленную сферу, на нефтяную и газовую отрасль. Поэтому эта сфера деятельности должна работать правильно, бесперебойно, постоянно повышая эффективность работы предприятий.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00" y="826719"/>
            <a:ext cx="5872278" cy="53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3D2910-8673-4966-B624-012D63D48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538" y="464024"/>
            <a:ext cx="5595582" cy="5977719"/>
          </a:xfr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Целью исследования является анализ проблем нефтегазовой отрасли России и выявление путей их решения.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[2]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Первой проблемой нефтегазового сектора является высокая монополизация. По этой причине возникают следующие проблемы: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Низкий уровень развития конкуренции, которая должна стимулировать спрос и регулировать цены;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Малая прозрачность сырьевого дела;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Из-за малого предложения компаний следствие такое, что нефтеперерабатывающие заводы многие не эксплуатируются, а которые работают – недостаточно заполнены;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Зависимость малых компаний от компаний-монополистов.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8" y="491322"/>
            <a:ext cx="4708477" cy="59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A6AE0-2B4C-4483-80FE-09AA723F4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228" y="313898"/>
            <a:ext cx="9826389" cy="5199797"/>
          </a:xfr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Данную проблему необходимо решать на государственном законодательном уровне. Необходимо ужесточить имеющуюся антимонопольную политику в стране и внести новые запреты: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Запрет на установление монопольно-низкой или монопольно-высокой цены на сырье;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Запрет на навязывание потребителю продукции определенной компании;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Запрет на необоснованное прекращение производства той продукции, которая пользуется спросом у многих компаний;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Запрет на установление разных цен на одинаковую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939353-9A7A-4CE0-985F-C76B08BAE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4" y="314325"/>
            <a:ext cx="5682468" cy="6031884"/>
          </a:xfrm>
          <a:solidFill>
            <a:schemeClr val="bg2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образом, проблемы нефтегазового сектора возможно решить с помощью модернизации оборудования, изменение процессов работы нефтегазовой отрасли на более современные методы организации труда, также с помощью инновационного развития в сфере экономики и управления.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Как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в любом другом предприятии, в нефтегазовом секторе требуется эффективное использование финансового, организационного и инновационного потенциалов производства.</a:t>
            </a: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2" y="286603"/>
            <a:ext cx="4891869" cy="607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2C38DA-83C1-4DAC-8780-83691A02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507" y="641928"/>
            <a:ext cx="5336088" cy="3930072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81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148</TotalTime>
  <Words>259</Words>
  <Application>Microsoft Office PowerPoint</Application>
  <PresentationFormat>Произвольный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Научно-исследовательская статья на тему: Экономическое развитие нефтегазового комплекса: проблемы и перспективы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Научная статья на тему: ЦИФРОВИЗАЦИЯ В ОБРАЗОВАНИИ: ВНЕДРЕНИЕ НОВЕЙШИХ ТЕХНОЛОГИЙ</dc:title>
  <dc:creator>Павловский Дмитрий</dc:creator>
  <cp:lastModifiedBy>Lenovo</cp:lastModifiedBy>
  <cp:revision>19</cp:revision>
  <dcterms:created xsi:type="dcterms:W3CDTF">2022-09-19T10:57:23Z</dcterms:created>
  <dcterms:modified xsi:type="dcterms:W3CDTF">2023-02-23T19:15:54Z</dcterms:modified>
</cp:coreProperties>
</file>