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595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204864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Нефтегазовый комплекс России: международное сотрудничество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915000" cy="2121350"/>
          </a:xfrm>
        </p:spPr>
        <p:txBody>
          <a:bodyPr>
            <a:normAutofit/>
          </a:bodyPr>
          <a:lstStyle/>
          <a:p>
            <a:r>
              <a:rPr lang="ru-RU" dirty="0" smtClean="0"/>
              <a:t>Презентацию подготовил студент Донского государственного технического университета</a:t>
            </a:r>
          </a:p>
          <a:p>
            <a:r>
              <a:rPr lang="ru-RU" dirty="0" smtClean="0"/>
              <a:t>Захаров Никита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62560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Нефтегазовый комплекс России занимает особое место среди отраслей деятельности в стране. Доходы с этого промысла составляют большую часть среди других начислений в государственный бюджет. </a:t>
            </a:r>
          </a:p>
          <a:p>
            <a:pPr>
              <a:buNone/>
            </a:pPr>
            <a:r>
              <a:rPr lang="ru-RU" dirty="0" smtClean="0"/>
              <a:t>Однако, как и любая другая деятельность, нефтегазовый сектор имеет свои проблемы. Малая эффективность оборудования, слабое качество и уровень продукции, сложность работы заводов – все это усложняет работу </a:t>
            </a:r>
            <a:r>
              <a:rPr lang="ru-RU" dirty="0" err="1" smtClean="0"/>
              <a:t>нефтегазопромышленности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Рассмотрим проблемы нефтегазового сектора, перспективы в их решении и важность международного сотрудничества.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Материалы и методы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3"/>
            <a:ext cx="8229600" cy="121444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000" dirty="0" smtClean="0"/>
              <a:t>Важным вопросом в нефтегазовом секторе является проблема оборудования, которое закупается за границей. На сегодняшний день, во времена многочисленных санкций, введенных против России, многое оборудование перестало завозиться в страну.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Необходимо для решения данного вопроса внести программу для </a:t>
            </a:r>
            <a:r>
              <a:rPr lang="ru-RU" sz="2000" dirty="0" err="1" smtClean="0"/>
              <a:t>импортозамещения</a:t>
            </a:r>
            <a:r>
              <a:rPr lang="ru-RU" sz="2000" dirty="0" smtClean="0"/>
              <a:t> оборудования. В цели </a:t>
            </a:r>
            <a:r>
              <a:rPr lang="ru-RU" sz="2000" dirty="0" err="1" smtClean="0"/>
              <a:t>импортозамещения</a:t>
            </a:r>
            <a:r>
              <a:rPr lang="ru-RU" sz="2000" dirty="0" smtClean="0"/>
              <a:t> входят: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5" name="Овал 4"/>
          <p:cNvSpPr/>
          <p:nvPr/>
        </p:nvSpPr>
        <p:spPr>
          <a:xfrm>
            <a:off x="5143504" y="2786058"/>
            <a:ext cx="2643206" cy="1928826"/>
          </a:xfrm>
          <a:prstGeom prst="ellips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Использование метода </a:t>
            </a:r>
            <a:r>
              <a:rPr lang="ru-RU" sz="1400" dirty="0" err="1" smtClean="0">
                <a:solidFill>
                  <a:schemeClr val="tx1"/>
                </a:solidFill>
              </a:rPr>
              <a:t>самоподдержки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(</a:t>
            </a:r>
            <a:r>
              <a:rPr lang="ru-RU" sz="1000" dirty="0" smtClean="0">
                <a:solidFill>
                  <a:schemeClr val="tx1"/>
                </a:solidFill>
              </a:rPr>
              <a:t>государство </a:t>
            </a:r>
            <a:r>
              <a:rPr lang="ru-RU" sz="1000" dirty="0" smtClean="0">
                <a:solidFill>
                  <a:schemeClr val="tx1"/>
                </a:solidFill>
              </a:rPr>
              <a:t>поддерживает бизнес отечественных производителей, который в свою очередь снабжает нефтегазовый сектор необходимым </a:t>
            </a:r>
            <a:r>
              <a:rPr lang="ru-RU" sz="1000" dirty="0" smtClean="0">
                <a:solidFill>
                  <a:schemeClr val="tx1"/>
                </a:solidFill>
              </a:rPr>
              <a:t>оборудованием</a:t>
            </a:r>
            <a:r>
              <a:rPr lang="ru-RU" sz="1000" dirty="0" smtClean="0">
                <a:solidFill>
                  <a:schemeClr val="tx1"/>
                </a:solidFill>
              </a:rPr>
              <a:t>)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071538" y="2714620"/>
            <a:ext cx="2643206" cy="1928826"/>
          </a:xfrm>
          <a:prstGeom prst="ellips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Использование методов и форм поддержки отечественного производителя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4714884"/>
            <a:ext cx="821537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Разработку месторождений производят частные российские компании, с государственным участием, данная цепочка «работает безотказно», все частные российские компании имеют активы частных зарубежных компаний, это необходимо для слаженной транспортировки нефтепродуктов в страны – где нет своих углеводородов или территория страны используется для транспортировки углеводородов на выгодных условиях.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429000"/>
            <a:ext cx="8301038" cy="2714644"/>
          </a:xfrm>
        </p:spPr>
        <p:txBody>
          <a:bodyPr>
            <a:noAutofit/>
          </a:bodyPr>
          <a:lstStyle/>
          <a:p>
            <a:r>
              <a:rPr lang="ru-RU" sz="1600" dirty="0" smtClean="0"/>
              <a:t>Нефтяной и газовый сектора еще долго будут ведущими отраслями хозяйственной деятельности страны. В связи с тем, что сырьевой бизнес играет важную роль в народном хозяйстве страны и мировой экономике, необходимо экономно и рационально относится к ресурсам. Это является важной проблемой на сегодняшний день</a:t>
            </a:r>
            <a:r>
              <a:rPr lang="ru-RU" sz="1600" dirty="0" smtClean="0"/>
              <a:t>.</a:t>
            </a:r>
            <a:endParaRPr lang="ru-RU" sz="1600" dirty="0" smtClean="0"/>
          </a:p>
          <a:p>
            <a:r>
              <a:rPr lang="ru-RU" sz="1600" dirty="0" smtClean="0"/>
              <a:t>Много месторождений, эксплуатируемых сегодня, однако много и истощенных залежей. Государство должно регулировать воздействия на количество сырья в запасах страны, для этого необходимо внедрять инновационные технологии, которые минимизируют количество аварий, из-за которых случаются разливы нефти и утечка газа</a:t>
            </a:r>
            <a:r>
              <a:rPr lang="ru-RU" sz="1600" dirty="0" smtClean="0"/>
              <a:t>. </a:t>
            </a:r>
            <a:r>
              <a:rPr lang="ru-RU" sz="1600" dirty="0" smtClean="0"/>
              <a:t>Так, для этого необходимо внедрить сенсорные системы раннего обнаружения протечек нефтепродуктов для резервуаров и </a:t>
            </a:r>
            <a:r>
              <a:rPr lang="ru-RU" sz="1600" dirty="0" smtClean="0"/>
              <a:t>трубопроводов.</a:t>
            </a:r>
            <a:endParaRPr lang="ru-RU" sz="1600" dirty="0"/>
          </a:p>
        </p:txBody>
      </p:sp>
      <p:pic>
        <p:nvPicPr>
          <p:cNvPr id="4" name="Рисунок 3" descr="https://kupifonarik.ru/wp-content/uploads/a/b/c/abcc497e5a3945b0abceb384cdde821d.jpeg"/>
          <p:cNvPicPr/>
          <p:nvPr/>
        </p:nvPicPr>
        <p:blipFill>
          <a:blip r:embed="rId2" cstate="print"/>
          <a:srcRect l="5785" t="22286" r="7438" b="2857"/>
          <a:stretch>
            <a:fillRect/>
          </a:stretch>
        </p:blipFill>
        <p:spPr bwMode="auto">
          <a:xfrm>
            <a:off x="1571604" y="214290"/>
            <a:ext cx="571504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29701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Так, рациональное использование сырья позволит сократить расход нефтепродуктов. Это регулирование производит государство постановлениями и ограничениями добычи. </a:t>
            </a:r>
          </a:p>
          <a:p>
            <a:pPr>
              <a:buNone/>
            </a:pPr>
            <a:r>
              <a:rPr lang="ru-RU" dirty="0" smtClean="0"/>
              <a:t>Необходимо и помнить про </a:t>
            </a:r>
            <a:r>
              <a:rPr lang="ru-RU" dirty="0" err="1" smtClean="0"/>
              <a:t>импортозамещение</a:t>
            </a:r>
            <a:r>
              <a:rPr lang="ru-RU" dirty="0" smtClean="0"/>
              <a:t>. Трату средств компаний на приобретение оборудования за границей необходимо минимизировать. Для этого необходимо повысить производственный потенциал страны.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Таким образом, управляющее и регулирующее воздействие со стороны органов власти может внести реальный вклад в эффективное инновационное формирование нефтегазовой отрасли, что позволит реализовать инновационный производственный потенциал и укрепить социально-экономическую ситуацию в стране.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55</TotalTime>
  <Words>408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Модульная</vt:lpstr>
      <vt:lpstr>Нефтегазовый комплекс России: международное сотрудничество</vt:lpstr>
      <vt:lpstr>Слайд 2</vt:lpstr>
      <vt:lpstr>Материалы и методы 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ЭКОНОМИЧЕКСАЯ БЕЗОПАСНОСТЬ РОССИИ В ТАМОЖЕННОМ ДЕЛЕ: РАБОТА ТАМОЖЕННЫХ ОРГАНОВ</dc:title>
  <dc:creator>Жека</dc:creator>
  <cp:lastModifiedBy>Admin</cp:lastModifiedBy>
  <cp:revision>8</cp:revision>
  <dcterms:created xsi:type="dcterms:W3CDTF">2022-11-06T12:34:33Z</dcterms:created>
  <dcterms:modified xsi:type="dcterms:W3CDTF">2023-02-25T09:02:19Z</dcterms:modified>
</cp:coreProperties>
</file>