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4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92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0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64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4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0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D36D-5E80-4E04-8ACF-1C9F7BDFD030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F9D680-C37F-434A-A2F5-60A8317AB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B940D-939C-4C06-953C-0832F43C0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/>
              <a:t>Технология бурения при строительстве нефтяных скважин: особенности применения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916FD-BB9E-4172-B5A3-0FBA8D2BB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2241809"/>
          </a:xfrm>
        </p:spPr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Ю.К.Акопян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Донской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01062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551B-6B63-4F96-BC8B-B5B6CAC1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0703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Распространенным видом скважин является скважина наклонно-направленного бурения. Такой вид бурения можно применять к скважинам: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A89F7-628F-41B0-951E-EF82B922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горизонтальные протяженные скважины;</a:t>
            </a:r>
          </a:p>
          <a:p>
            <a:r>
              <a:rPr lang="ru-RU" dirty="0"/>
              <a:t>2.	скважины с большим отходом от устья.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5729DF-F198-4678-AD92-28981DCC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65" y="2996950"/>
            <a:ext cx="4513006" cy="33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08794-6EB9-4345-9EB4-A08C261A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6427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забойных двигателей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2A8C6-F9B9-46E5-8DFE-2CDB19E7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ru-RU" dirty="0"/>
              <a:t>1.	Простота эксплуатации;</a:t>
            </a:r>
          </a:p>
          <a:p>
            <a:r>
              <a:rPr lang="ru-RU" dirty="0"/>
              <a:t>2.	Надежная конструкция;</a:t>
            </a:r>
          </a:p>
          <a:p>
            <a:r>
              <a:rPr lang="ru-RU" dirty="0"/>
              <a:t>3.	Дешевизна деталей и оборудований;</a:t>
            </a:r>
          </a:p>
          <a:p>
            <a:r>
              <a:rPr lang="ru-RU" dirty="0"/>
              <a:t>4.	Работа в различных режимах и под различные параметры.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243AF-0CB0-4164-A8D5-8F7F83D9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61" y="2771917"/>
            <a:ext cx="5455214" cy="40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6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067A3-FCED-47D0-BA1B-8D56D54C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4632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 применением роторных управляемых систем будет достигнуто плавное искривление ствола скважины в процессе работы установки. Траекторию правильного движения оборудования можно показать на следующем рисунке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D8139F-1FCF-4018-B44F-E59CF6C7C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802" y="2526890"/>
            <a:ext cx="7603850" cy="39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41AB5-F072-4110-A203-C2AD4245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903C8-BE32-48D3-9E3A-FFF59D322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Таким образом, в ходе исследования, было выделено автоматизированное оборудование, которому под силу эффективно и правильно совершать буровые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14152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84B9A-3AB1-42D2-9C5F-5E21F726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9116B8-6680-4CDD-AE14-3FDDFF052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58529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49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137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Технология бурения при строительстве нефтяных скважин: особенности применения</vt:lpstr>
      <vt:lpstr>Распространенным видом скважин является скважина наклонно-направленного бурения. Такой вид бурения можно применять к скважинам:</vt:lpstr>
      <vt:lpstr>Преимущества забойных двигателей:</vt:lpstr>
      <vt:lpstr>С применением роторных управляемых систем будет достигнуто плавное искривление ствола скважины в процессе работы установки. Траекторию правильного движения оборудования можно показать на следующем рисунке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бурения при строительстве нефтяных скважин: особенности применения</dc:title>
  <dc:creator>Юрий Акопян</dc:creator>
  <cp:lastModifiedBy>Юрий Акопян</cp:lastModifiedBy>
  <cp:revision>1</cp:revision>
  <dcterms:created xsi:type="dcterms:W3CDTF">2023-02-18T21:46:22Z</dcterms:created>
  <dcterms:modified xsi:type="dcterms:W3CDTF">2023-02-18T21:57:22Z</dcterms:modified>
</cp:coreProperties>
</file>