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EEE9-9555-4E84-ADD2-FC65F9E76F35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E270932-E4D2-49BE-BA06-D3C247785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442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EEE9-9555-4E84-ADD2-FC65F9E76F35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E270932-E4D2-49BE-BA06-D3C247785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901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EEE9-9555-4E84-ADD2-FC65F9E76F35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E270932-E4D2-49BE-BA06-D3C24778534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412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EEE9-9555-4E84-ADD2-FC65F9E76F35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E270932-E4D2-49BE-BA06-D3C247785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97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EEE9-9555-4E84-ADD2-FC65F9E76F35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E270932-E4D2-49BE-BA06-D3C24778534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09639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EEE9-9555-4E84-ADD2-FC65F9E76F35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E270932-E4D2-49BE-BA06-D3C247785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737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EEE9-9555-4E84-ADD2-FC65F9E76F35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70932-E4D2-49BE-BA06-D3C247785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4516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EEE9-9555-4E84-ADD2-FC65F9E76F35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70932-E4D2-49BE-BA06-D3C247785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403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EEE9-9555-4E84-ADD2-FC65F9E76F35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70932-E4D2-49BE-BA06-D3C247785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824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EEE9-9555-4E84-ADD2-FC65F9E76F35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E270932-E4D2-49BE-BA06-D3C247785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86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EEE9-9555-4E84-ADD2-FC65F9E76F35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E270932-E4D2-49BE-BA06-D3C247785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07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EEE9-9555-4E84-ADD2-FC65F9E76F35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E270932-E4D2-49BE-BA06-D3C247785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191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EEE9-9555-4E84-ADD2-FC65F9E76F35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70932-E4D2-49BE-BA06-D3C247785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798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EEE9-9555-4E84-ADD2-FC65F9E76F35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70932-E4D2-49BE-BA06-D3C247785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073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EEE9-9555-4E84-ADD2-FC65F9E76F35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70932-E4D2-49BE-BA06-D3C247785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907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EEE9-9555-4E84-ADD2-FC65F9E76F35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E270932-E4D2-49BE-BA06-D3C247785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758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4EEE9-9555-4E84-ADD2-FC65F9E76F35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E270932-E4D2-49BE-BA06-D3C247785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894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AE8934-0B45-4786-B926-E56B970F2E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2" y="833283"/>
            <a:ext cx="8915399" cy="2262781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Организация транспортного обслуживания нефтегазодобывающих предприятий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7C3C15F-6F79-4C3C-A9D3-F35A103E5C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8607" y="4688888"/>
            <a:ext cx="8915399" cy="1126283"/>
          </a:xfrm>
        </p:spPr>
        <p:txBody>
          <a:bodyPr/>
          <a:lstStyle/>
          <a:p>
            <a:r>
              <a:rPr lang="ru-RU" dirty="0"/>
              <a:t>Выполнил: </a:t>
            </a:r>
            <a:r>
              <a:rPr lang="ru-RU" dirty="0" err="1"/>
              <a:t>А.П.Зайцев</a:t>
            </a:r>
            <a:endParaRPr lang="ru-RU" dirty="0"/>
          </a:p>
          <a:p>
            <a:r>
              <a:rPr lang="ru-RU" dirty="0"/>
              <a:t>Донской государственный технический университет</a:t>
            </a:r>
          </a:p>
        </p:txBody>
      </p:sp>
    </p:spTree>
    <p:extLst>
      <p:ext uri="{BB962C8B-B14F-4D97-AF65-F5344CB8AC3E}">
        <p14:creationId xmlns:p14="http://schemas.microsoft.com/office/powerpoint/2010/main" val="262235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494840-07DA-402A-A416-4AF83ACB1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8C1ACF-FAD1-40B5-B88F-58E51FE28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9444" y="1540189"/>
            <a:ext cx="8915400" cy="377762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dirty="0"/>
              <a:t>	Самая главная задача транспортного обслуживания – это обеспечение предприятия по добыче нефти и природного газа необходимой и специализированной техникой.  </a:t>
            </a:r>
          </a:p>
          <a:p>
            <a:pPr marL="0" indent="0">
              <a:buNone/>
            </a:pPr>
            <a:r>
              <a:rPr lang="ru-RU" sz="2400" dirty="0"/>
              <a:t>	Организация транспортного обслуживания зависит от типа производства. В мелкосерийном и единичном производстве отсутствуют устойчивые грузопотоки и пассажиропотоки, в связи с чем перевозки грузов и пассажиров осуществляются в основном по разовым маршрутам, а работа специализированного технологического транспорта – по разовым заявкам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0724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6B14B2-525C-4E8A-9319-D52A5BD4C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CEDD1D8-6340-4801-ABA5-3B090E4A1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0283" y="5928852"/>
            <a:ext cx="8915400" cy="3777622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>
                <a:solidFill>
                  <a:schemeClr val="tx1"/>
                </a:solidFill>
              </a:rPr>
              <a:t>Специализированная техника для предприятий по добыче нефти и газа</a:t>
            </a: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ADBBF88-A1BE-4913-919B-FE4235462B7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4298" t="39118" r="51901" b="8823"/>
          <a:stretch>
            <a:fillRect/>
          </a:stretch>
        </p:blipFill>
        <p:spPr bwMode="auto">
          <a:xfrm>
            <a:off x="1940283" y="180396"/>
            <a:ext cx="8608143" cy="5748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296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A8CCFD2-BDF7-46E7-A808-AB9CAE462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090" y="1171797"/>
            <a:ext cx="9339881" cy="149364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3BA6F09-EA21-4C23-91F1-7E7D99644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3410" y="2834574"/>
            <a:ext cx="9339881" cy="149364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8F333B6-71BF-46D2-8BDE-9166B40D2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5252" y="4441056"/>
            <a:ext cx="9339360" cy="1493487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0931EC68-C58B-4195-9496-F2DC00E5F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9574" y="1284548"/>
            <a:ext cx="9282522" cy="45936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	</a:t>
            </a:r>
            <a:r>
              <a:rPr lang="ru-RU" sz="2200" dirty="0"/>
              <a:t>Специализация – это концентрация работы на сравнительно узком секторе, специализированном направлении конкретных технологических процессах и операциях. </a:t>
            </a:r>
          </a:p>
          <a:p>
            <a:pPr marL="0" indent="0">
              <a:buNone/>
            </a:pPr>
            <a:r>
              <a:rPr lang="ru-RU" sz="2200" dirty="0"/>
              <a:t>	</a:t>
            </a:r>
          </a:p>
          <a:p>
            <a:pPr marL="0" indent="0">
              <a:buNone/>
            </a:pPr>
            <a:endParaRPr lang="ru-RU" sz="2200" dirty="0"/>
          </a:p>
          <a:p>
            <a:pPr marL="0" indent="0">
              <a:buNone/>
            </a:pPr>
            <a:r>
              <a:rPr lang="ru-RU" sz="2200" dirty="0"/>
              <a:t>	Концентрация – это процесс концентрации транспортного обслуживания, который характеризуется количеством транспортных услуг, в количестве водительского состава, численностью транспортных средств. </a:t>
            </a:r>
          </a:p>
          <a:p>
            <a:pPr marL="0" indent="0">
              <a:buNone/>
            </a:pPr>
            <a:r>
              <a:rPr lang="ru-RU" sz="2200" dirty="0"/>
              <a:t>	</a:t>
            </a:r>
          </a:p>
          <a:p>
            <a:pPr marL="0" indent="0">
              <a:buNone/>
            </a:pPr>
            <a:r>
              <a:rPr lang="ru-RU" sz="2200" dirty="0"/>
              <a:t>	</a:t>
            </a:r>
          </a:p>
          <a:p>
            <a:pPr marL="0" indent="0">
              <a:buNone/>
            </a:pPr>
            <a:r>
              <a:rPr lang="ru-RU" sz="2200" dirty="0"/>
              <a:t>	Кооперирование – это форма организации производств, осуществляющая установку и использование относительно стойких и долгосрочных производственных и управленческих связей между предприятиями.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9454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D1870154-0417-4B92-9354-69CA86F6B0CE}"/>
              </a:ext>
            </a:extLst>
          </p:cNvPr>
          <p:cNvSpPr/>
          <p:nvPr/>
        </p:nvSpPr>
        <p:spPr>
          <a:xfrm>
            <a:off x="1640156" y="1868129"/>
            <a:ext cx="9902915" cy="21630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6BF4BC-B10D-4C21-8C08-5116AFEAD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476627"/>
            <a:ext cx="8911687" cy="1280890"/>
          </a:xfrm>
        </p:spPr>
        <p:txBody>
          <a:bodyPr/>
          <a:lstStyle/>
          <a:p>
            <a:pPr algn="ctr"/>
            <a:r>
              <a:rPr lang="ru-RU" dirty="0"/>
              <a:t>Заключение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4ABA3F-E6C1-4553-BD7D-F4B5BD3B7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7626" y="2172928"/>
            <a:ext cx="9606986" cy="373829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	</a:t>
            </a:r>
            <a:r>
              <a:rPr lang="ru-RU" sz="2400" dirty="0"/>
              <a:t>Подводя итог, хотелось бы отметить, что транспортное обслуживание имеет свои определенные особенности, а также использует свои методы и формы организации обслуживания на нефтегазодобывающем производстве.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057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3E1513-DD3C-4828-81A3-7B392C029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747525C-058B-489F-B5E4-F23E65337F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143001"/>
            <a:ext cx="12192000" cy="914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379635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</TotalTime>
  <Words>189</Words>
  <Application>Microsoft Office PowerPoint</Application>
  <PresentationFormat>Широкоэкранный</PresentationFormat>
  <Paragraphs>15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Легкий дым</vt:lpstr>
      <vt:lpstr>Организация транспортного обслуживания нефтегазодобывающих предприятий</vt:lpstr>
      <vt:lpstr>Презентация PowerPoint</vt:lpstr>
      <vt:lpstr>Презентация PowerPoint</vt:lpstr>
      <vt:lpstr>Презентация PowerPoint</vt:lpstr>
      <vt:lpstr>Заключение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транспортного обслуживания нефтегазодобывающих предприятий</dc:title>
  <dc:creator>Юрий Акопян</dc:creator>
  <cp:lastModifiedBy>Юрий Акопян</cp:lastModifiedBy>
  <cp:revision>2</cp:revision>
  <dcterms:created xsi:type="dcterms:W3CDTF">2023-02-27T05:40:34Z</dcterms:created>
  <dcterms:modified xsi:type="dcterms:W3CDTF">2023-02-27T05:51:55Z</dcterms:modified>
</cp:coreProperties>
</file>