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</p:sldMasterIdLst>
  <p:notesMasterIdLst>
    <p:notesMasterId r:id="rId9"/>
  </p:notesMasterIdLst>
  <p:sldIdLst>
    <p:sldId id="256" r:id="rId2"/>
    <p:sldId id="301" r:id="rId3"/>
    <p:sldId id="302" r:id="rId4"/>
    <p:sldId id="303" r:id="rId5"/>
    <p:sldId id="304" r:id="rId6"/>
    <p:sldId id="324" r:id="rId7"/>
    <p:sldId id="276" r:id="rId8"/>
  </p:sldIdLst>
  <p:sldSz cx="12192000" cy="6858000"/>
  <p:notesSz cx="6858000" cy="9144000"/>
  <p:embeddedFontLst>
    <p:embeddedFont>
      <p:font typeface="Abril Fatface" panose="02000503000000020003" pitchFamily="2" charset="0"/>
      <p:regular r:id="rId10"/>
    </p:embeddedFont>
    <p:embeddedFont>
      <p:font typeface="Bahnschrift SemiBold" panose="020B0502040204020203" pitchFamily="34" charset="0"/>
      <p:bold r:id="rId11"/>
    </p:embeddedFont>
    <p:embeddedFont>
      <p:font typeface="Barlow Condensed" panose="00000506000000000000" pitchFamily="2" charset="0"/>
      <p:regular r:id="rId12"/>
      <p:bold r:id="rId13"/>
      <p:italic r:id="rId14"/>
      <p:boldItalic r:id="rId15"/>
    </p:embeddedFont>
    <p:embeddedFont>
      <p:font typeface="DM Sans" pitchFamily="2" charset="0"/>
      <p:regular r:id="rId16"/>
      <p:bold r:id="rId17"/>
      <p:italic r:id="rId18"/>
      <p:boldItalic r:id="rId19"/>
    </p:embeddedFont>
    <p:embeddedFont>
      <p:font typeface="Lexend Deca" panose="020B0604020202020204" charset="0"/>
      <p:regular r:id="rId20"/>
      <p:bold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69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7" autoAdjust="0"/>
    <p:restoredTop sz="94660"/>
  </p:normalViewPr>
  <p:slideViewPr>
    <p:cSldViewPr snapToGrid="0">
      <p:cViewPr varScale="1">
        <p:scale>
          <a:sx n="64" d="100"/>
          <a:sy n="64" d="100"/>
        </p:scale>
        <p:origin x="234" y="9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font" Target="fonts/font12.fntdata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font" Target="fonts/font1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viewProps" Target="viewProp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Дарья Скубрий" userId="0ce395eb65c447a3" providerId="LiveId" clId="{09BBF143-2619-48FF-AD06-B0F81F22714A}"/>
    <pc:docChg chg="undo custSel delSld modSld">
      <pc:chgData name="Дарья Скубрий" userId="0ce395eb65c447a3" providerId="LiveId" clId="{09BBF143-2619-48FF-AD06-B0F81F22714A}" dt="2023-02-26T16:09:39.551" v="588" actId="20577"/>
      <pc:docMkLst>
        <pc:docMk/>
      </pc:docMkLst>
      <pc:sldChg chg="addSp delSp modSp mod">
        <pc:chgData name="Дарья Скубрий" userId="0ce395eb65c447a3" providerId="LiveId" clId="{09BBF143-2619-48FF-AD06-B0F81F22714A}" dt="2023-02-26T15:44:12.525" v="18" actId="1076"/>
        <pc:sldMkLst>
          <pc:docMk/>
          <pc:sldMk cId="0" sldId="256"/>
        </pc:sldMkLst>
        <pc:spChg chg="add del mod">
          <ac:chgData name="Дарья Скубрий" userId="0ce395eb65c447a3" providerId="LiveId" clId="{09BBF143-2619-48FF-AD06-B0F81F22714A}" dt="2023-02-26T15:43:28.430" v="1" actId="478"/>
          <ac:spMkLst>
            <pc:docMk/>
            <pc:sldMk cId="0" sldId="256"/>
            <ac:spMk id="3" creationId="{7DEF6EEA-AE84-89DD-1D0E-78B9C924BBBB}"/>
          </ac:spMkLst>
        </pc:spChg>
        <pc:spChg chg="mod">
          <ac:chgData name="Дарья Скубрий" userId="0ce395eb65c447a3" providerId="LiveId" clId="{09BBF143-2619-48FF-AD06-B0F81F22714A}" dt="2023-02-26T15:44:12.525" v="18" actId="1076"/>
          <ac:spMkLst>
            <pc:docMk/>
            <pc:sldMk cId="0" sldId="256"/>
            <ac:spMk id="373" creationId="{00000000-0000-0000-0000-000000000000}"/>
          </ac:spMkLst>
        </pc:spChg>
        <pc:spChg chg="del">
          <ac:chgData name="Дарья Скубрий" userId="0ce395eb65c447a3" providerId="LiveId" clId="{09BBF143-2619-48FF-AD06-B0F81F22714A}" dt="2023-02-26T15:43:26.698" v="0" actId="478"/>
          <ac:spMkLst>
            <pc:docMk/>
            <pc:sldMk cId="0" sldId="256"/>
            <ac:spMk id="374" creationId="{00000000-0000-0000-0000-000000000000}"/>
          </ac:spMkLst>
        </pc:spChg>
      </pc:sldChg>
      <pc:sldChg chg="del">
        <pc:chgData name="Дарья Скубрий" userId="0ce395eb65c447a3" providerId="LiveId" clId="{09BBF143-2619-48FF-AD06-B0F81F22714A}" dt="2023-02-26T15:44:18.865" v="19" actId="47"/>
        <pc:sldMkLst>
          <pc:docMk/>
          <pc:sldMk cId="0" sldId="258"/>
        </pc:sldMkLst>
      </pc:sldChg>
      <pc:sldChg chg="del">
        <pc:chgData name="Дарья Скубрий" userId="0ce395eb65c447a3" providerId="LiveId" clId="{09BBF143-2619-48FF-AD06-B0F81F22714A}" dt="2023-02-26T15:44:25.926" v="22" actId="47"/>
        <pc:sldMkLst>
          <pc:docMk/>
          <pc:sldMk cId="0" sldId="259"/>
        </pc:sldMkLst>
      </pc:sldChg>
      <pc:sldChg chg="del">
        <pc:chgData name="Дарья Скубрий" userId="0ce395eb65c447a3" providerId="LiveId" clId="{09BBF143-2619-48FF-AD06-B0F81F22714A}" dt="2023-02-26T15:44:21.205" v="21" actId="47"/>
        <pc:sldMkLst>
          <pc:docMk/>
          <pc:sldMk cId="0" sldId="260"/>
        </pc:sldMkLst>
      </pc:sldChg>
      <pc:sldChg chg="del">
        <pc:chgData name="Дарья Скубрий" userId="0ce395eb65c447a3" providerId="LiveId" clId="{09BBF143-2619-48FF-AD06-B0F81F22714A}" dt="2023-02-26T15:44:29.582" v="23" actId="47"/>
        <pc:sldMkLst>
          <pc:docMk/>
          <pc:sldMk cId="0" sldId="261"/>
        </pc:sldMkLst>
      </pc:sldChg>
      <pc:sldChg chg="del">
        <pc:chgData name="Дарья Скубрий" userId="0ce395eb65c447a3" providerId="LiveId" clId="{09BBF143-2619-48FF-AD06-B0F81F22714A}" dt="2023-02-26T16:09:16.356" v="587" actId="47"/>
        <pc:sldMkLst>
          <pc:docMk/>
          <pc:sldMk cId="0" sldId="262"/>
        </pc:sldMkLst>
      </pc:sldChg>
      <pc:sldChg chg="del">
        <pc:chgData name="Дарья Скубрий" userId="0ce395eb65c447a3" providerId="LiveId" clId="{09BBF143-2619-48FF-AD06-B0F81F22714A}" dt="2023-02-26T16:09:09.927" v="563" actId="47"/>
        <pc:sldMkLst>
          <pc:docMk/>
          <pc:sldMk cId="0" sldId="268"/>
        </pc:sldMkLst>
      </pc:sldChg>
      <pc:sldChg chg="del">
        <pc:chgData name="Дарья Скубрий" userId="0ce395eb65c447a3" providerId="LiveId" clId="{09BBF143-2619-48FF-AD06-B0F81F22714A}" dt="2023-02-26T15:44:20.008" v="20" actId="47"/>
        <pc:sldMkLst>
          <pc:docMk/>
          <pc:sldMk cId="324078133" sldId="281"/>
        </pc:sldMkLst>
      </pc:sldChg>
      <pc:sldChg chg="modSp del mod">
        <pc:chgData name="Дарья Скубрий" userId="0ce395eb65c447a3" providerId="LiveId" clId="{09BBF143-2619-48FF-AD06-B0F81F22714A}" dt="2023-02-26T15:44:44.270" v="33" actId="47"/>
        <pc:sldMkLst>
          <pc:docMk/>
          <pc:sldMk cId="4264388542" sldId="282"/>
        </pc:sldMkLst>
        <pc:spChg chg="mod">
          <ac:chgData name="Дарья Скубрий" userId="0ce395eb65c447a3" providerId="LiveId" clId="{09BBF143-2619-48FF-AD06-B0F81F22714A}" dt="2023-02-26T15:44:38.907" v="32" actId="20577"/>
          <ac:spMkLst>
            <pc:docMk/>
            <pc:sldMk cId="4264388542" sldId="282"/>
            <ac:spMk id="429" creationId="{00000000-0000-0000-0000-000000000000}"/>
          </ac:spMkLst>
        </pc:spChg>
      </pc:sldChg>
      <pc:sldChg chg="del">
        <pc:chgData name="Дарья Скубрий" userId="0ce395eb65c447a3" providerId="LiveId" clId="{09BBF143-2619-48FF-AD06-B0F81F22714A}" dt="2023-02-26T15:44:44.874" v="34" actId="47"/>
        <pc:sldMkLst>
          <pc:docMk/>
          <pc:sldMk cId="541456782" sldId="283"/>
        </pc:sldMkLst>
      </pc:sldChg>
      <pc:sldChg chg="del">
        <pc:chgData name="Дарья Скубрий" userId="0ce395eb65c447a3" providerId="LiveId" clId="{09BBF143-2619-48FF-AD06-B0F81F22714A}" dt="2023-02-26T15:44:45.349" v="35" actId="47"/>
        <pc:sldMkLst>
          <pc:docMk/>
          <pc:sldMk cId="3665035893" sldId="284"/>
        </pc:sldMkLst>
      </pc:sldChg>
      <pc:sldChg chg="del">
        <pc:chgData name="Дарья Скубрий" userId="0ce395eb65c447a3" providerId="LiveId" clId="{09BBF143-2619-48FF-AD06-B0F81F22714A}" dt="2023-02-26T15:44:45.858" v="36" actId="47"/>
        <pc:sldMkLst>
          <pc:docMk/>
          <pc:sldMk cId="2996757096" sldId="285"/>
        </pc:sldMkLst>
      </pc:sldChg>
      <pc:sldChg chg="del">
        <pc:chgData name="Дарья Скубрий" userId="0ce395eb65c447a3" providerId="LiveId" clId="{09BBF143-2619-48FF-AD06-B0F81F22714A}" dt="2023-02-26T15:44:46.350" v="37" actId="47"/>
        <pc:sldMkLst>
          <pc:docMk/>
          <pc:sldMk cId="309477154" sldId="286"/>
        </pc:sldMkLst>
      </pc:sldChg>
      <pc:sldChg chg="del">
        <pc:chgData name="Дарья Скубрий" userId="0ce395eb65c447a3" providerId="LiveId" clId="{09BBF143-2619-48FF-AD06-B0F81F22714A}" dt="2023-02-26T15:44:46.900" v="38" actId="47"/>
        <pc:sldMkLst>
          <pc:docMk/>
          <pc:sldMk cId="10607207" sldId="287"/>
        </pc:sldMkLst>
      </pc:sldChg>
      <pc:sldChg chg="del">
        <pc:chgData name="Дарья Скубрий" userId="0ce395eb65c447a3" providerId="LiveId" clId="{09BBF143-2619-48FF-AD06-B0F81F22714A}" dt="2023-02-26T16:09:10.502" v="565" actId="47"/>
        <pc:sldMkLst>
          <pc:docMk/>
          <pc:sldMk cId="238248472" sldId="288"/>
        </pc:sldMkLst>
      </pc:sldChg>
      <pc:sldChg chg="del">
        <pc:chgData name="Дарья Скубрий" userId="0ce395eb65c447a3" providerId="LiveId" clId="{09BBF143-2619-48FF-AD06-B0F81F22714A}" dt="2023-02-26T15:44:47.612" v="39" actId="47"/>
        <pc:sldMkLst>
          <pc:docMk/>
          <pc:sldMk cId="3058655962" sldId="289"/>
        </pc:sldMkLst>
      </pc:sldChg>
      <pc:sldChg chg="del">
        <pc:chgData name="Дарья Скубрий" userId="0ce395eb65c447a3" providerId="LiveId" clId="{09BBF143-2619-48FF-AD06-B0F81F22714A}" dt="2023-02-26T16:09:09.304" v="562" actId="47"/>
        <pc:sldMkLst>
          <pc:docMk/>
          <pc:sldMk cId="527681133" sldId="290"/>
        </pc:sldMkLst>
      </pc:sldChg>
      <pc:sldChg chg="del">
        <pc:chgData name="Дарья Скубрий" userId="0ce395eb65c447a3" providerId="LiveId" clId="{09BBF143-2619-48FF-AD06-B0F81F22714A}" dt="2023-02-26T16:09:12.018" v="571" actId="47"/>
        <pc:sldMkLst>
          <pc:docMk/>
          <pc:sldMk cId="26363415" sldId="291"/>
        </pc:sldMkLst>
      </pc:sldChg>
      <pc:sldChg chg="del">
        <pc:chgData name="Дарья Скубрий" userId="0ce395eb65c447a3" providerId="LiveId" clId="{09BBF143-2619-48FF-AD06-B0F81F22714A}" dt="2023-02-26T16:09:10.229" v="564" actId="47"/>
        <pc:sldMkLst>
          <pc:docMk/>
          <pc:sldMk cId="2753155886" sldId="293"/>
        </pc:sldMkLst>
      </pc:sldChg>
      <pc:sldChg chg="del">
        <pc:chgData name="Дарья Скубрий" userId="0ce395eb65c447a3" providerId="LiveId" clId="{09BBF143-2619-48FF-AD06-B0F81F22714A}" dt="2023-02-26T16:09:10.745" v="566" actId="47"/>
        <pc:sldMkLst>
          <pc:docMk/>
          <pc:sldMk cId="2210112738" sldId="295"/>
        </pc:sldMkLst>
      </pc:sldChg>
      <pc:sldChg chg="del">
        <pc:chgData name="Дарья Скубрий" userId="0ce395eb65c447a3" providerId="LiveId" clId="{09BBF143-2619-48FF-AD06-B0F81F22714A}" dt="2023-02-26T16:09:11.007" v="567" actId="47"/>
        <pc:sldMkLst>
          <pc:docMk/>
          <pc:sldMk cId="2980194122" sldId="296"/>
        </pc:sldMkLst>
      </pc:sldChg>
      <pc:sldChg chg="del">
        <pc:chgData name="Дарья Скубрий" userId="0ce395eb65c447a3" providerId="LiveId" clId="{09BBF143-2619-48FF-AD06-B0F81F22714A}" dt="2023-02-26T16:09:11.243" v="568" actId="47"/>
        <pc:sldMkLst>
          <pc:docMk/>
          <pc:sldMk cId="2241855146" sldId="297"/>
        </pc:sldMkLst>
      </pc:sldChg>
      <pc:sldChg chg="del">
        <pc:chgData name="Дарья Скубрий" userId="0ce395eb65c447a3" providerId="LiveId" clId="{09BBF143-2619-48FF-AD06-B0F81F22714A}" dt="2023-02-26T16:09:11.492" v="569" actId="47"/>
        <pc:sldMkLst>
          <pc:docMk/>
          <pc:sldMk cId="3341578086" sldId="298"/>
        </pc:sldMkLst>
      </pc:sldChg>
      <pc:sldChg chg="del">
        <pc:chgData name="Дарья Скубрий" userId="0ce395eb65c447a3" providerId="LiveId" clId="{09BBF143-2619-48FF-AD06-B0F81F22714A}" dt="2023-02-26T16:09:11.762" v="570" actId="47"/>
        <pc:sldMkLst>
          <pc:docMk/>
          <pc:sldMk cId="1026217336" sldId="299"/>
        </pc:sldMkLst>
      </pc:sldChg>
      <pc:sldChg chg="del">
        <pc:chgData name="Дарья Скубрий" userId="0ce395eb65c447a3" providerId="LiveId" clId="{09BBF143-2619-48FF-AD06-B0F81F22714A}" dt="2023-02-26T15:44:48.275" v="40" actId="47"/>
        <pc:sldMkLst>
          <pc:docMk/>
          <pc:sldMk cId="0" sldId="300"/>
        </pc:sldMkLst>
      </pc:sldChg>
      <pc:sldChg chg="addSp delSp modSp mod">
        <pc:chgData name="Дарья Скубрий" userId="0ce395eb65c447a3" providerId="LiveId" clId="{09BBF143-2619-48FF-AD06-B0F81F22714A}" dt="2023-02-26T15:55:12.616" v="379" actId="1076"/>
        <pc:sldMkLst>
          <pc:docMk/>
          <pc:sldMk cId="1303225999" sldId="301"/>
        </pc:sldMkLst>
        <pc:spChg chg="mod">
          <ac:chgData name="Дарья Скубрий" userId="0ce395eb65c447a3" providerId="LiveId" clId="{09BBF143-2619-48FF-AD06-B0F81F22714A}" dt="2023-02-26T15:44:58.125" v="49" actId="20577"/>
          <ac:spMkLst>
            <pc:docMk/>
            <pc:sldMk cId="1303225999" sldId="301"/>
            <ac:spMk id="2" creationId="{7BA89F3C-2336-89F1-23E3-57220A9570BB}"/>
          </ac:spMkLst>
        </pc:spChg>
        <pc:spChg chg="mod">
          <ac:chgData name="Дарья Скубрий" userId="0ce395eb65c447a3" providerId="LiveId" clId="{09BBF143-2619-48FF-AD06-B0F81F22714A}" dt="2023-02-26T15:54:04.973" v="155" actId="1076"/>
          <ac:spMkLst>
            <pc:docMk/>
            <pc:sldMk cId="1303225999" sldId="301"/>
            <ac:spMk id="4" creationId="{E938225B-BBF6-B6BA-1220-9AB5B29E5637}"/>
          </ac:spMkLst>
        </pc:spChg>
        <pc:spChg chg="del mod">
          <ac:chgData name="Дарья Скубрий" userId="0ce395eb65c447a3" providerId="LiveId" clId="{09BBF143-2619-48FF-AD06-B0F81F22714A}" dt="2023-02-26T15:46:31.608" v="62" actId="478"/>
          <ac:spMkLst>
            <pc:docMk/>
            <pc:sldMk cId="1303225999" sldId="301"/>
            <ac:spMk id="5" creationId="{91D7AB0C-178E-CEBE-FA73-2C3C371FF78B}"/>
          </ac:spMkLst>
        </pc:spChg>
        <pc:spChg chg="add del mod">
          <ac:chgData name="Дарья Скубрий" userId="0ce395eb65c447a3" providerId="LiveId" clId="{09BBF143-2619-48FF-AD06-B0F81F22714A}" dt="2023-02-26T15:49:28.900" v="110" actId="22"/>
          <ac:spMkLst>
            <pc:docMk/>
            <pc:sldMk cId="1303225999" sldId="301"/>
            <ac:spMk id="7" creationId="{1B229D2E-F592-CBEE-DAA7-ED3B49F3E414}"/>
          </ac:spMkLst>
        </pc:spChg>
        <pc:spChg chg="add mod">
          <ac:chgData name="Дарья Скубрий" userId="0ce395eb65c447a3" providerId="LiveId" clId="{09BBF143-2619-48FF-AD06-B0F81F22714A}" dt="2023-02-26T15:55:12.616" v="379" actId="1076"/>
          <ac:spMkLst>
            <pc:docMk/>
            <pc:sldMk cId="1303225999" sldId="301"/>
            <ac:spMk id="8" creationId="{12D122DE-FC2C-E07D-DA77-B2A04EBD0E1B}"/>
          </ac:spMkLst>
        </pc:spChg>
        <pc:picChg chg="del">
          <ac:chgData name="Дарья Скубрий" userId="0ce395eb65c447a3" providerId="LiveId" clId="{09BBF143-2619-48FF-AD06-B0F81F22714A}" dt="2023-02-26T15:46:27.010" v="60" actId="478"/>
          <ac:picMkLst>
            <pc:docMk/>
            <pc:sldMk cId="1303225999" sldId="301"/>
            <ac:picMk id="6" creationId="{435C7676-1FD8-38D6-B081-60497260BEA9}"/>
          </ac:picMkLst>
        </pc:picChg>
      </pc:sldChg>
      <pc:sldChg chg="addSp delSp modSp mod">
        <pc:chgData name="Дарья Скубрий" userId="0ce395eb65c447a3" providerId="LiveId" clId="{09BBF143-2619-48FF-AD06-B0F81F22714A}" dt="2023-02-26T15:58:27.908" v="434" actId="1076"/>
        <pc:sldMkLst>
          <pc:docMk/>
          <pc:sldMk cId="3105737266" sldId="302"/>
        </pc:sldMkLst>
        <pc:spChg chg="mod">
          <ac:chgData name="Дарья Скубрий" userId="0ce395eb65c447a3" providerId="LiveId" clId="{09BBF143-2619-48FF-AD06-B0F81F22714A}" dt="2023-02-26T15:51:45.615" v="152" actId="20577"/>
          <ac:spMkLst>
            <pc:docMk/>
            <pc:sldMk cId="3105737266" sldId="302"/>
            <ac:spMk id="2" creationId="{7BA89F3C-2336-89F1-23E3-57220A9570BB}"/>
          </ac:spMkLst>
        </pc:spChg>
        <pc:spChg chg="add mod">
          <ac:chgData name="Дарья Скубрий" userId="0ce395eb65c447a3" providerId="LiveId" clId="{09BBF143-2619-48FF-AD06-B0F81F22714A}" dt="2023-02-26T15:58:27.908" v="434" actId="1076"/>
          <ac:spMkLst>
            <pc:docMk/>
            <pc:sldMk cId="3105737266" sldId="302"/>
            <ac:spMk id="4" creationId="{729B67FE-5490-EE6F-8C64-E281228A5047}"/>
          </ac:spMkLst>
        </pc:spChg>
        <pc:spChg chg="del">
          <ac:chgData name="Дарья Скубрий" userId="0ce395eb65c447a3" providerId="LiveId" clId="{09BBF143-2619-48FF-AD06-B0F81F22714A}" dt="2023-02-26T15:51:54.694" v="154" actId="478"/>
          <ac:spMkLst>
            <pc:docMk/>
            <pc:sldMk cId="3105737266" sldId="302"/>
            <ac:spMk id="5" creationId="{94EDE829-F9B2-8D6E-EBCC-C5F1601DE8A1}"/>
          </ac:spMkLst>
        </pc:spChg>
        <pc:spChg chg="add del mod">
          <ac:chgData name="Дарья Скубрий" userId="0ce395eb65c447a3" providerId="LiveId" clId="{09BBF143-2619-48FF-AD06-B0F81F22714A}" dt="2023-02-26T15:54:16.289" v="158" actId="478"/>
          <ac:spMkLst>
            <pc:docMk/>
            <pc:sldMk cId="3105737266" sldId="302"/>
            <ac:spMk id="6" creationId="{1B0FF05F-A434-B391-6A83-ACABBEE59E97}"/>
          </ac:spMkLst>
        </pc:spChg>
        <pc:spChg chg="add mod">
          <ac:chgData name="Дарья Скубрий" userId="0ce395eb65c447a3" providerId="LiveId" clId="{09BBF143-2619-48FF-AD06-B0F81F22714A}" dt="2023-02-26T15:58:24.542" v="433" actId="1076"/>
          <ac:spMkLst>
            <pc:docMk/>
            <pc:sldMk cId="3105737266" sldId="302"/>
            <ac:spMk id="7" creationId="{B7E0827C-01E7-6C67-55E7-9B01403C3E1A}"/>
          </ac:spMkLst>
        </pc:spChg>
        <pc:picChg chg="del">
          <ac:chgData name="Дарья Скубрий" userId="0ce395eb65c447a3" providerId="LiveId" clId="{09BBF143-2619-48FF-AD06-B0F81F22714A}" dt="2023-02-26T15:51:50.755" v="153" actId="478"/>
          <ac:picMkLst>
            <pc:docMk/>
            <pc:sldMk cId="3105737266" sldId="302"/>
            <ac:picMk id="3" creationId="{051C94DF-1AE0-6C70-1104-9402B090B13C}"/>
          </ac:picMkLst>
        </pc:picChg>
      </pc:sldChg>
      <pc:sldChg chg="addSp delSp modSp mod">
        <pc:chgData name="Дарья Скубрий" userId="0ce395eb65c447a3" providerId="LiveId" clId="{09BBF143-2619-48FF-AD06-B0F81F22714A}" dt="2023-02-26T16:04:28.978" v="496" actId="1076"/>
        <pc:sldMkLst>
          <pc:docMk/>
          <pc:sldMk cId="720948944" sldId="303"/>
        </pc:sldMkLst>
        <pc:spChg chg="mod">
          <ac:chgData name="Дарья Скубрий" userId="0ce395eb65c447a3" providerId="LiveId" clId="{09BBF143-2619-48FF-AD06-B0F81F22714A}" dt="2023-02-26T15:59:41.165" v="435"/>
          <ac:spMkLst>
            <pc:docMk/>
            <pc:sldMk cId="720948944" sldId="303"/>
            <ac:spMk id="2" creationId="{7BA89F3C-2336-89F1-23E3-57220A9570BB}"/>
          </ac:spMkLst>
        </pc:spChg>
        <pc:spChg chg="del">
          <ac:chgData name="Дарья Скубрий" userId="0ce395eb65c447a3" providerId="LiveId" clId="{09BBF143-2619-48FF-AD06-B0F81F22714A}" dt="2023-02-26T16:01:00.048" v="436" actId="478"/>
          <ac:spMkLst>
            <pc:docMk/>
            <pc:sldMk cId="720948944" sldId="303"/>
            <ac:spMk id="4" creationId="{E938225B-BBF6-B6BA-1220-9AB5B29E5637}"/>
          </ac:spMkLst>
        </pc:spChg>
        <pc:spChg chg="add mod">
          <ac:chgData name="Дарья Скубрий" userId="0ce395eb65c447a3" providerId="LiveId" clId="{09BBF143-2619-48FF-AD06-B0F81F22714A}" dt="2023-02-26T16:01:48.549" v="445" actId="207"/>
          <ac:spMkLst>
            <pc:docMk/>
            <pc:sldMk cId="720948944" sldId="303"/>
            <ac:spMk id="5" creationId="{E2886734-12D2-D091-3AF6-B8F062E51E32}"/>
          </ac:spMkLst>
        </pc:spChg>
        <pc:spChg chg="add del mod">
          <ac:chgData name="Дарья Скубрий" userId="0ce395eb65c447a3" providerId="LiveId" clId="{09BBF143-2619-48FF-AD06-B0F81F22714A}" dt="2023-02-26T16:01:04.419" v="439"/>
          <ac:spMkLst>
            <pc:docMk/>
            <pc:sldMk cId="720948944" sldId="303"/>
            <ac:spMk id="6" creationId="{68CA6FF8-4AA0-1E22-014E-4C49059A8A8A}"/>
          </ac:spMkLst>
        </pc:spChg>
        <pc:spChg chg="add mod">
          <ac:chgData name="Дарья Скубрий" userId="0ce395eb65c447a3" providerId="LiveId" clId="{09BBF143-2619-48FF-AD06-B0F81F22714A}" dt="2023-02-26T16:04:28.978" v="496" actId="1076"/>
          <ac:spMkLst>
            <pc:docMk/>
            <pc:sldMk cId="720948944" sldId="303"/>
            <ac:spMk id="7" creationId="{DA68AA93-CF2A-C9CF-3618-F40FCA57349A}"/>
          </ac:spMkLst>
        </pc:spChg>
        <pc:picChg chg="del">
          <ac:chgData name="Дарья Скубрий" userId="0ce395eb65c447a3" providerId="LiveId" clId="{09BBF143-2619-48FF-AD06-B0F81F22714A}" dt="2023-02-26T16:01:57.091" v="446" actId="478"/>
          <ac:picMkLst>
            <pc:docMk/>
            <pc:sldMk cId="720948944" sldId="303"/>
            <ac:picMk id="3" creationId="{523E36A0-40AD-1BBC-3739-3F8019E48CFE}"/>
          </ac:picMkLst>
        </pc:picChg>
      </pc:sldChg>
      <pc:sldChg chg="addSp delSp modSp mod">
        <pc:chgData name="Дарья Скубрий" userId="0ce395eb65c447a3" providerId="LiveId" clId="{09BBF143-2619-48FF-AD06-B0F81F22714A}" dt="2023-02-26T16:09:39.551" v="588" actId="20577"/>
        <pc:sldMkLst>
          <pc:docMk/>
          <pc:sldMk cId="358945617" sldId="304"/>
        </pc:sldMkLst>
        <pc:spChg chg="mod">
          <ac:chgData name="Дарья Скубрий" userId="0ce395eb65c447a3" providerId="LiveId" clId="{09BBF143-2619-48FF-AD06-B0F81F22714A}" dt="2023-02-26T16:05:14.866" v="511" actId="20577"/>
          <ac:spMkLst>
            <pc:docMk/>
            <pc:sldMk cId="358945617" sldId="304"/>
            <ac:spMk id="2" creationId="{7BA89F3C-2336-89F1-23E3-57220A9570BB}"/>
          </ac:spMkLst>
        </pc:spChg>
        <pc:spChg chg="del mod">
          <ac:chgData name="Дарья Скубрий" userId="0ce395eb65c447a3" providerId="LiveId" clId="{09BBF143-2619-48FF-AD06-B0F81F22714A}" dt="2023-02-26T16:05:41.223" v="518" actId="478"/>
          <ac:spMkLst>
            <pc:docMk/>
            <pc:sldMk cId="358945617" sldId="304"/>
            <ac:spMk id="3" creationId="{9F89F852-514D-9CFF-49BF-A0567704B367}"/>
          </ac:spMkLst>
        </pc:spChg>
        <pc:spChg chg="del mod">
          <ac:chgData name="Дарья Скубрий" userId="0ce395eb65c447a3" providerId="LiveId" clId="{09BBF143-2619-48FF-AD06-B0F81F22714A}" dt="2023-02-26T16:05:34.384" v="515" actId="478"/>
          <ac:spMkLst>
            <pc:docMk/>
            <pc:sldMk cId="358945617" sldId="304"/>
            <ac:spMk id="4" creationId="{E938225B-BBF6-B6BA-1220-9AB5B29E5637}"/>
          </ac:spMkLst>
        </pc:spChg>
        <pc:spChg chg="del mod">
          <ac:chgData name="Дарья Скубрий" userId="0ce395eb65c447a3" providerId="LiveId" clId="{09BBF143-2619-48FF-AD06-B0F81F22714A}" dt="2023-02-26T16:05:38.155" v="517" actId="478"/>
          <ac:spMkLst>
            <pc:docMk/>
            <pc:sldMk cId="358945617" sldId="304"/>
            <ac:spMk id="5" creationId="{2D9F1116-5325-8F09-5E08-4DB19B9D2A80}"/>
          </ac:spMkLst>
        </pc:spChg>
        <pc:spChg chg="add mod">
          <ac:chgData name="Дарья Скубрий" userId="0ce395eb65c447a3" providerId="LiveId" clId="{09BBF143-2619-48FF-AD06-B0F81F22714A}" dt="2023-02-26T16:09:39.551" v="588" actId="20577"/>
          <ac:spMkLst>
            <pc:docMk/>
            <pc:sldMk cId="358945617" sldId="304"/>
            <ac:spMk id="6" creationId="{D6CA0E1E-0F38-5901-1E37-8FEAE827AB97}"/>
          </ac:spMkLst>
        </pc:spChg>
        <pc:picChg chg="del">
          <ac:chgData name="Дарья Скубрий" userId="0ce395eb65c447a3" providerId="LiveId" clId="{09BBF143-2619-48FF-AD06-B0F81F22714A}" dt="2023-02-26T16:05:30.499" v="513" actId="478"/>
          <ac:picMkLst>
            <pc:docMk/>
            <pc:sldMk cId="358945617" sldId="304"/>
            <ac:picMk id="7" creationId="{DDAFB3FE-833C-FF54-C305-90B586B8DAF2}"/>
          </ac:picMkLst>
        </pc:picChg>
        <pc:picChg chg="del">
          <ac:chgData name="Дарья Скубрий" userId="0ce395eb65c447a3" providerId="LiveId" clId="{09BBF143-2619-48FF-AD06-B0F81F22714A}" dt="2023-02-26T16:05:29.127" v="512" actId="478"/>
          <ac:picMkLst>
            <pc:docMk/>
            <pc:sldMk cId="358945617" sldId="304"/>
            <ac:picMk id="8" creationId="{510B9734-6670-96EC-1943-0B1A65EE8F10}"/>
          </ac:picMkLst>
        </pc:picChg>
      </pc:sldChg>
      <pc:sldChg chg="del">
        <pc:chgData name="Дарья Скубрий" userId="0ce395eb65c447a3" providerId="LiveId" clId="{09BBF143-2619-48FF-AD06-B0F81F22714A}" dt="2023-02-26T16:09:12.293" v="572" actId="47"/>
        <pc:sldMkLst>
          <pc:docMk/>
          <pc:sldMk cId="2662672607" sldId="305"/>
        </pc:sldMkLst>
      </pc:sldChg>
      <pc:sldChg chg="del">
        <pc:chgData name="Дарья Скубрий" userId="0ce395eb65c447a3" providerId="LiveId" clId="{09BBF143-2619-48FF-AD06-B0F81F22714A}" dt="2023-02-26T16:09:12.585" v="573" actId="47"/>
        <pc:sldMkLst>
          <pc:docMk/>
          <pc:sldMk cId="2214439659" sldId="306"/>
        </pc:sldMkLst>
      </pc:sldChg>
      <pc:sldChg chg="del">
        <pc:chgData name="Дарья Скубрий" userId="0ce395eb65c447a3" providerId="LiveId" clId="{09BBF143-2619-48FF-AD06-B0F81F22714A}" dt="2023-02-26T16:09:12.859" v="574" actId="47"/>
        <pc:sldMkLst>
          <pc:docMk/>
          <pc:sldMk cId="1636359963" sldId="307"/>
        </pc:sldMkLst>
      </pc:sldChg>
      <pc:sldChg chg="del">
        <pc:chgData name="Дарья Скубрий" userId="0ce395eb65c447a3" providerId="LiveId" clId="{09BBF143-2619-48FF-AD06-B0F81F22714A}" dt="2023-02-26T16:09:13.043" v="575" actId="47"/>
        <pc:sldMkLst>
          <pc:docMk/>
          <pc:sldMk cId="1961695413" sldId="308"/>
        </pc:sldMkLst>
      </pc:sldChg>
      <pc:sldChg chg="del">
        <pc:chgData name="Дарья Скубрий" userId="0ce395eb65c447a3" providerId="LiveId" clId="{09BBF143-2619-48FF-AD06-B0F81F22714A}" dt="2023-02-26T16:09:13.190" v="576" actId="47"/>
        <pc:sldMkLst>
          <pc:docMk/>
          <pc:sldMk cId="1670893014" sldId="309"/>
        </pc:sldMkLst>
      </pc:sldChg>
      <pc:sldChg chg="del">
        <pc:chgData name="Дарья Скубрий" userId="0ce395eb65c447a3" providerId="LiveId" clId="{09BBF143-2619-48FF-AD06-B0F81F22714A}" dt="2023-02-26T16:09:13.300" v="577" actId="47"/>
        <pc:sldMkLst>
          <pc:docMk/>
          <pc:sldMk cId="1590887980" sldId="310"/>
        </pc:sldMkLst>
      </pc:sldChg>
      <pc:sldChg chg="del">
        <pc:chgData name="Дарья Скубрий" userId="0ce395eb65c447a3" providerId="LiveId" clId="{09BBF143-2619-48FF-AD06-B0F81F22714A}" dt="2023-02-26T16:09:13.786" v="578" actId="47"/>
        <pc:sldMkLst>
          <pc:docMk/>
          <pc:sldMk cId="4256052490" sldId="312"/>
        </pc:sldMkLst>
      </pc:sldChg>
      <pc:sldChg chg="del">
        <pc:chgData name="Дарья Скубрий" userId="0ce395eb65c447a3" providerId="LiveId" clId="{09BBF143-2619-48FF-AD06-B0F81F22714A}" dt="2023-02-26T16:09:13.908" v="579" actId="47"/>
        <pc:sldMkLst>
          <pc:docMk/>
          <pc:sldMk cId="2906658643" sldId="313"/>
        </pc:sldMkLst>
      </pc:sldChg>
      <pc:sldChg chg="del">
        <pc:chgData name="Дарья Скубрий" userId="0ce395eb65c447a3" providerId="LiveId" clId="{09BBF143-2619-48FF-AD06-B0F81F22714A}" dt="2023-02-26T16:09:14.408" v="580" actId="47"/>
        <pc:sldMkLst>
          <pc:docMk/>
          <pc:sldMk cId="766986668" sldId="314"/>
        </pc:sldMkLst>
      </pc:sldChg>
      <pc:sldChg chg="del">
        <pc:chgData name="Дарья Скубрий" userId="0ce395eb65c447a3" providerId="LiveId" clId="{09BBF143-2619-48FF-AD06-B0F81F22714A}" dt="2023-02-26T16:09:15.765" v="585" actId="47"/>
        <pc:sldMkLst>
          <pc:docMk/>
          <pc:sldMk cId="798567962" sldId="318"/>
        </pc:sldMkLst>
      </pc:sldChg>
      <pc:sldChg chg="del">
        <pc:chgData name="Дарья Скубрий" userId="0ce395eb65c447a3" providerId="LiveId" clId="{09BBF143-2619-48FF-AD06-B0F81F22714A}" dt="2023-02-26T16:09:16.264" v="586" actId="47"/>
        <pc:sldMkLst>
          <pc:docMk/>
          <pc:sldMk cId="3758129533" sldId="319"/>
        </pc:sldMkLst>
      </pc:sldChg>
      <pc:sldChg chg="del">
        <pc:chgData name="Дарья Скубрий" userId="0ce395eb65c447a3" providerId="LiveId" clId="{09BBF143-2619-48FF-AD06-B0F81F22714A}" dt="2023-02-26T16:09:14.508" v="581" actId="47"/>
        <pc:sldMkLst>
          <pc:docMk/>
          <pc:sldMk cId="4019940731" sldId="320"/>
        </pc:sldMkLst>
      </pc:sldChg>
      <pc:sldChg chg="del">
        <pc:chgData name="Дарья Скубрий" userId="0ce395eb65c447a3" providerId="LiveId" clId="{09BBF143-2619-48FF-AD06-B0F81F22714A}" dt="2023-02-26T16:09:15.068" v="582" actId="47"/>
        <pc:sldMkLst>
          <pc:docMk/>
          <pc:sldMk cId="1957328730" sldId="321"/>
        </pc:sldMkLst>
      </pc:sldChg>
      <pc:sldChg chg="del">
        <pc:chgData name="Дарья Скубрий" userId="0ce395eb65c447a3" providerId="LiveId" clId="{09BBF143-2619-48FF-AD06-B0F81F22714A}" dt="2023-02-26T16:09:15.140" v="583" actId="47"/>
        <pc:sldMkLst>
          <pc:docMk/>
          <pc:sldMk cId="3165282338" sldId="322"/>
        </pc:sldMkLst>
      </pc:sldChg>
      <pc:sldChg chg="del">
        <pc:chgData name="Дарья Скубрий" userId="0ce395eb65c447a3" providerId="LiveId" clId="{09BBF143-2619-48FF-AD06-B0F81F22714A}" dt="2023-02-26T16:09:15.641" v="584" actId="47"/>
        <pc:sldMkLst>
          <pc:docMk/>
          <pc:sldMk cId="2131321180" sldId="323"/>
        </pc:sldMkLst>
      </pc:sldChg>
      <pc:sldChg chg="addSp delSp modSp mod">
        <pc:chgData name="Дарья Скубрий" userId="0ce395eb65c447a3" providerId="LiveId" clId="{09BBF143-2619-48FF-AD06-B0F81F22714A}" dt="2023-02-26T16:09:07.058" v="561" actId="1076"/>
        <pc:sldMkLst>
          <pc:docMk/>
          <pc:sldMk cId="3716821785" sldId="324"/>
        </pc:sldMkLst>
        <pc:spChg chg="mod">
          <ac:chgData name="Дарья Скубрий" userId="0ce395eb65c447a3" providerId="LiveId" clId="{09BBF143-2619-48FF-AD06-B0F81F22714A}" dt="2023-02-26T16:06:42.520" v="537" actId="20577"/>
          <ac:spMkLst>
            <pc:docMk/>
            <pc:sldMk cId="3716821785" sldId="324"/>
            <ac:spMk id="2" creationId="{7BA89F3C-2336-89F1-23E3-57220A9570BB}"/>
          </ac:spMkLst>
        </pc:spChg>
        <pc:spChg chg="del">
          <ac:chgData name="Дарья Скубрий" userId="0ce395eb65c447a3" providerId="LiveId" clId="{09BBF143-2619-48FF-AD06-B0F81F22714A}" dt="2023-02-26T16:07:15.063" v="538" actId="478"/>
          <ac:spMkLst>
            <pc:docMk/>
            <pc:sldMk cId="3716821785" sldId="324"/>
            <ac:spMk id="3" creationId="{9F89F852-514D-9CFF-49BF-A0567704B367}"/>
          </ac:spMkLst>
        </pc:spChg>
        <pc:spChg chg="add mod">
          <ac:chgData name="Дарья Скубрий" userId="0ce395eb65c447a3" providerId="LiveId" clId="{09BBF143-2619-48FF-AD06-B0F81F22714A}" dt="2023-02-26T16:09:07.058" v="561" actId="1076"/>
          <ac:spMkLst>
            <pc:docMk/>
            <pc:sldMk cId="3716821785" sldId="324"/>
            <ac:spMk id="4" creationId="{56D07B10-B3A5-BBF3-E452-D923B288BAE3}"/>
          </ac:spMkLst>
        </pc:spChg>
        <pc:spChg chg="del">
          <ac:chgData name="Дарья Скубрий" userId="0ce395eb65c447a3" providerId="LiveId" clId="{09BBF143-2619-48FF-AD06-B0F81F22714A}" dt="2023-02-26T16:07:19.324" v="540" actId="478"/>
          <ac:spMkLst>
            <pc:docMk/>
            <pc:sldMk cId="3716821785" sldId="324"/>
            <ac:spMk id="5" creationId="{2D9F1116-5325-8F09-5E08-4DB19B9D2A80}"/>
          </ac:spMkLst>
        </pc:spChg>
        <pc:picChg chg="del">
          <ac:chgData name="Дарья Скубрий" userId="0ce395eb65c447a3" providerId="LiveId" clId="{09BBF143-2619-48FF-AD06-B0F81F22714A}" dt="2023-02-26T16:07:16.555" v="539" actId="478"/>
          <ac:picMkLst>
            <pc:docMk/>
            <pc:sldMk cId="3716821785" sldId="324"/>
            <ac:picMk id="6" creationId="{A3EB7C92-4D01-D5D8-93CB-CB0912398956}"/>
          </ac:picMkLst>
        </pc:picChg>
      </pc:sldChg>
      <pc:sldMasterChg chg="delSldLayout">
        <pc:chgData name="Дарья Скубрий" userId="0ce395eb65c447a3" providerId="LiveId" clId="{09BBF143-2619-48FF-AD06-B0F81F22714A}" dt="2023-02-26T16:09:16.356" v="587" actId="47"/>
        <pc:sldMasterMkLst>
          <pc:docMk/>
          <pc:sldMasterMk cId="0" sldId="2147483670"/>
        </pc:sldMasterMkLst>
        <pc:sldLayoutChg chg="del">
          <pc:chgData name="Дарья Скубрий" userId="0ce395eb65c447a3" providerId="LiveId" clId="{09BBF143-2619-48FF-AD06-B0F81F22714A}" dt="2023-02-26T16:09:12.018" v="571" actId="47"/>
          <pc:sldLayoutMkLst>
            <pc:docMk/>
            <pc:sldMasterMk cId="0" sldId="2147483670"/>
            <pc:sldLayoutMk cId="0" sldId="2147483653"/>
          </pc:sldLayoutMkLst>
        </pc:sldLayoutChg>
        <pc:sldLayoutChg chg="del">
          <pc:chgData name="Дарья Скубрий" userId="0ce395eb65c447a3" providerId="LiveId" clId="{09BBF143-2619-48FF-AD06-B0F81F22714A}" dt="2023-02-26T15:44:29.582" v="23" actId="47"/>
          <pc:sldLayoutMkLst>
            <pc:docMk/>
            <pc:sldMasterMk cId="0" sldId="2147483670"/>
            <pc:sldLayoutMk cId="0" sldId="2147483654"/>
          </pc:sldLayoutMkLst>
        </pc:sldLayoutChg>
        <pc:sldLayoutChg chg="del">
          <pc:chgData name="Дарья Скубрий" userId="0ce395eb65c447a3" providerId="LiveId" clId="{09BBF143-2619-48FF-AD06-B0F81F22714A}" dt="2023-02-26T15:44:21.205" v="21" actId="47"/>
          <pc:sldLayoutMkLst>
            <pc:docMk/>
            <pc:sldMasterMk cId="0" sldId="2147483670"/>
            <pc:sldLayoutMk cId="0" sldId="2147483655"/>
          </pc:sldLayoutMkLst>
        </pc:sldLayoutChg>
        <pc:sldLayoutChg chg="del">
          <pc:chgData name="Дарья Скубрий" userId="0ce395eb65c447a3" providerId="LiveId" clId="{09BBF143-2619-48FF-AD06-B0F81F22714A}" dt="2023-02-26T16:09:16.264" v="586" actId="47"/>
          <pc:sldLayoutMkLst>
            <pc:docMk/>
            <pc:sldMasterMk cId="0" sldId="2147483670"/>
            <pc:sldLayoutMk cId="0" sldId="2147483658"/>
          </pc:sldLayoutMkLst>
        </pc:sldLayoutChg>
        <pc:sldLayoutChg chg="del">
          <pc:chgData name="Дарья Скубрий" userId="0ce395eb65c447a3" providerId="LiveId" clId="{09BBF143-2619-48FF-AD06-B0F81F22714A}" dt="2023-02-26T16:09:14.408" v="580" actId="47"/>
          <pc:sldLayoutMkLst>
            <pc:docMk/>
            <pc:sldMasterMk cId="0" sldId="2147483670"/>
            <pc:sldLayoutMk cId="0" sldId="2147483663"/>
          </pc:sldLayoutMkLst>
        </pc:sldLayoutChg>
        <pc:sldLayoutChg chg="del">
          <pc:chgData name="Дарья Скубрий" userId="0ce395eb65c447a3" providerId="LiveId" clId="{09BBF143-2619-48FF-AD06-B0F81F22714A}" dt="2023-02-26T16:09:13.300" v="577" actId="47"/>
          <pc:sldLayoutMkLst>
            <pc:docMk/>
            <pc:sldMasterMk cId="0" sldId="2147483670"/>
            <pc:sldLayoutMk cId="0" sldId="2147483664"/>
          </pc:sldLayoutMkLst>
        </pc:sldLayoutChg>
        <pc:sldLayoutChg chg="del">
          <pc:chgData name="Дарья Скубрий" userId="0ce395eb65c447a3" providerId="LiveId" clId="{09BBF143-2619-48FF-AD06-B0F81F22714A}" dt="2023-02-26T15:44:20.008" v="20" actId="47"/>
          <pc:sldLayoutMkLst>
            <pc:docMk/>
            <pc:sldMasterMk cId="0" sldId="2147483670"/>
            <pc:sldLayoutMk cId="0" sldId="2147483665"/>
          </pc:sldLayoutMkLst>
        </pc:sldLayoutChg>
        <pc:sldLayoutChg chg="del">
          <pc:chgData name="Дарья Скубрий" userId="0ce395eb65c447a3" providerId="LiveId" clId="{09BBF143-2619-48FF-AD06-B0F81F22714A}" dt="2023-02-26T16:09:16.356" v="587" actId="47"/>
          <pc:sldLayoutMkLst>
            <pc:docMk/>
            <pc:sldMasterMk cId="0" sldId="2147483670"/>
            <pc:sldLayoutMk cId="1752135698" sldId="2147483671"/>
          </pc:sldLayoutMkLst>
        </pc:sldLayoutChg>
      </pc:sldMasterChg>
    </pc:docChg>
  </pc:docChgLst>
  <pc:docChgLst>
    <pc:chgData name="Дарья Скубрий" userId="0ce395eb65c447a3" providerId="LiveId" clId="{67A50A04-EA04-44A9-A0C6-C11EAA803E1B}"/>
    <pc:docChg chg="undo custSel addSld modSld">
      <pc:chgData name="Дарья Скубрий" userId="0ce395eb65c447a3" providerId="LiveId" clId="{67A50A04-EA04-44A9-A0C6-C11EAA803E1B}" dt="2023-01-25T10:18:52.832" v="2"/>
      <pc:docMkLst>
        <pc:docMk/>
      </pc:docMkLst>
      <pc:sldChg chg="add">
        <pc:chgData name="Дарья Скубрий" userId="0ce395eb65c447a3" providerId="LiveId" clId="{67A50A04-EA04-44A9-A0C6-C11EAA803E1B}" dt="2023-01-25T10:18:52.832" v="2"/>
        <pc:sldMkLst>
          <pc:docMk/>
          <pc:sldMk cId="0" sldId="262"/>
        </pc:sldMkLst>
      </pc:sldChg>
      <pc:sldChg chg="addSp delSp mod">
        <pc:chgData name="Дарья Скубрий" userId="0ce395eb65c447a3" providerId="LiveId" clId="{67A50A04-EA04-44A9-A0C6-C11EAA803E1B}" dt="2023-01-25T10:18:43.372" v="1" actId="22"/>
        <pc:sldMkLst>
          <pc:docMk/>
          <pc:sldMk cId="3758129533" sldId="319"/>
        </pc:sldMkLst>
        <pc:spChg chg="add del">
          <ac:chgData name="Дарья Скубрий" userId="0ce395eb65c447a3" providerId="LiveId" clId="{67A50A04-EA04-44A9-A0C6-C11EAA803E1B}" dt="2023-01-25T10:18:43.372" v="1" actId="22"/>
          <ac:spMkLst>
            <pc:docMk/>
            <pc:sldMk cId="3758129533" sldId="319"/>
            <ac:spMk id="5" creationId="{4E4DDF61-6A3B-1CE7-D0C8-5F1C296CE05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ga073618e60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1" name="Google Shape;371;ga073618e60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a073618e60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" name="Google Shape;384;ga073618e60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26874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a073618e60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" name="Google Shape;384;ga073618e60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17210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a073618e60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" name="Google Shape;384;ga073618e60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6488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a073618e60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" name="Google Shape;384;ga073618e60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910638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a073618e60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" name="Google Shape;384;ga073618e60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630243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ga073618e60_0_7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2" name="Google Shape;792;ga073618e60_0_7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1 Title">
  <p:cSld name="CUSTOM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415600" y="2193580"/>
            <a:ext cx="11360700" cy="1230600"/>
          </a:xfrm>
          <a:prstGeom prst="rect">
            <a:avLst/>
          </a:prstGeom>
          <a:effectLst>
            <a:outerShdw blurRad="57150" dist="19050" dir="5400000" algn="bl" rotWithShape="0">
              <a:srgbClr val="000000">
                <a:alpha val="37000"/>
              </a:srgbClr>
            </a:outerShdw>
          </a:effectLst>
        </p:spPr>
        <p:txBody>
          <a:bodyPr spcFirstLastPara="1" wrap="square" lIns="121900" tIns="121900" rIns="121900" bIns="1219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1pPr>
            <a:lvl2pPr lvl="1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 rot="10104194">
            <a:off x="2872261" y="4611090"/>
            <a:ext cx="9559819" cy="1824088"/>
          </a:xfrm>
          <a:custGeom>
            <a:avLst/>
            <a:gdLst/>
            <a:ahLst/>
            <a:cxnLst/>
            <a:rect l="l" t="t" r="r" b="b"/>
            <a:pathLst>
              <a:path w="12201525" h="2166807" extrusionOk="0">
                <a:moveTo>
                  <a:pt x="0" y="1942490"/>
                </a:moveTo>
                <a:cubicBezTo>
                  <a:pt x="310356" y="2088540"/>
                  <a:pt x="620713" y="2234590"/>
                  <a:pt x="1019175" y="2132990"/>
                </a:cubicBezTo>
                <a:cubicBezTo>
                  <a:pt x="1417637" y="2031390"/>
                  <a:pt x="1930400" y="1504340"/>
                  <a:pt x="2390775" y="1332890"/>
                </a:cubicBezTo>
                <a:cubicBezTo>
                  <a:pt x="2851150" y="1161440"/>
                  <a:pt x="3244850" y="1342415"/>
                  <a:pt x="3657600" y="1590065"/>
                </a:cubicBezTo>
                <a:cubicBezTo>
                  <a:pt x="4070350" y="1837715"/>
                  <a:pt x="4670425" y="2134577"/>
                  <a:pt x="5181600" y="1913915"/>
                </a:cubicBezTo>
                <a:cubicBezTo>
                  <a:pt x="5692775" y="1693253"/>
                  <a:pt x="6210300" y="566128"/>
                  <a:pt x="6724650" y="266090"/>
                </a:cubicBezTo>
                <a:cubicBezTo>
                  <a:pt x="7239000" y="-33948"/>
                  <a:pt x="7681913" y="-73635"/>
                  <a:pt x="8267700" y="113690"/>
                </a:cubicBezTo>
                <a:cubicBezTo>
                  <a:pt x="8853488" y="301015"/>
                  <a:pt x="9337675" y="983640"/>
                  <a:pt x="10239375" y="1390040"/>
                </a:cubicBezTo>
                <a:cubicBezTo>
                  <a:pt x="11141075" y="1796440"/>
                  <a:pt x="11547475" y="1021740"/>
                  <a:pt x="12201525" y="837590"/>
                </a:cubicBez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2"/>
          <p:cNvSpPr/>
          <p:nvPr/>
        </p:nvSpPr>
        <p:spPr>
          <a:xfrm rot="-1065891">
            <a:off x="-320030" y="377319"/>
            <a:ext cx="6598420" cy="1541805"/>
          </a:xfrm>
          <a:custGeom>
            <a:avLst/>
            <a:gdLst/>
            <a:ahLst/>
            <a:cxnLst/>
            <a:rect l="l" t="t" r="r" b="b"/>
            <a:pathLst>
              <a:path w="12201525" h="2166807" extrusionOk="0">
                <a:moveTo>
                  <a:pt x="0" y="1942490"/>
                </a:moveTo>
                <a:cubicBezTo>
                  <a:pt x="310356" y="2088540"/>
                  <a:pt x="620713" y="2234590"/>
                  <a:pt x="1019175" y="2132990"/>
                </a:cubicBezTo>
                <a:cubicBezTo>
                  <a:pt x="1417637" y="2031390"/>
                  <a:pt x="1930400" y="1504340"/>
                  <a:pt x="2390775" y="1332890"/>
                </a:cubicBezTo>
                <a:cubicBezTo>
                  <a:pt x="2851150" y="1161440"/>
                  <a:pt x="3244850" y="1342415"/>
                  <a:pt x="3657600" y="1590065"/>
                </a:cubicBezTo>
                <a:cubicBezTo>
                  <a:pt x="4070350" y="1837715"/>
                  <a:pt x="4670425" y="2134577"/>
                  <a:pt x="5181600" y="1913915"/>
                </a:cubicBezTo>
                <a:cubicBezTo>
                  <a:pt x="5692775" y="1693253"/>
                  <a:pt x="6210300" y="566128"/>
                  <a:pt x="6724650" y="266090"/>
                </a:cubicBezTo>
                <a:cubicBezTo>
                  <a:pt x="7239000" y="-33948"/>
                  <a:pt x="7681913" y="-73635"/>
                  <a:pt x="8267700" y="113690"/>
                </a:cubicBezTo>
                <a:cubicBezTo>
                  <a:pt x="8853488" y="301015"/>
                  <a:pt x="9337675" y="983640"/>
                  <a:pt x="10239375" y="1390040"/>
                </a:cubicBezTo>
                <a:cubicBezTo>
                  <a:pt x="11141075" y="1796440"/>
                  <a:pt x="11547475" y="1021740"/>
                  <a:pt x="12201525" y="837590"/>
                </a:cubicBez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2"/>
          <p:cNvSpPr/>
          <p:nvPr/>
        </p:nvSpPr>
        <p:spPr>
          <a:xfrm rot="-5400000" flipH="1">
            <a:off x="9204864" y="1401047"/>
            <a:ext cx="4099474" cy="1874800"/>
          </a:xfrm>
          <a:custGeom>
            <a:avLst/>
            <a:gdLst/>
            <a:ahLst/>
            <a:cxnLst/>
            <a:rect l="l" t="t" r="r" b="b"/>
            <a:pathLst>
              <a:path w="4725619" h="1874800" extrusionOk="0">
                <a:moveTo>
                  <a:pt x="0" y="235321"/>
                </a:moveTo>
                <a:cubicBezTo>
                  <a:pt x="181358" y="121104"/>
                  <a:pt x="384592" y="46073"/>
                  <a:pt x="596657" y="15025"/>
                </a:cubicBezTo>
                <a:cubicBezTo>
                  <a:pt x="989059" y="-41151"/>
                  <a:pt x="1294169" y="74642"/>
                  <a:pt x="1422767" y="125173"/>
                </a:cubicBezTo>
                <a:cubicBezTo>
                  <a:pt x="1802089" y="274354"/>
                  <a:pt x="1798027" y="420851"/>
                  <a:pt x="2377405" y="822822"/>
                </a:cubicBezTo>
                <a:cubicBezTo>
                  <a:pt x="2568925" y="955688"/>
                  <a:pt x="2821852" y="1129309"/>
                  <a:pt x="3175978" y="1281726"/>
                </a:cubicBezTo>
                <a:cubicBezTo>
                  <a:pt x="3443851" y="1396968"/>
                  <a:pt x="4438497" y="1823787"/>
                  <a:pt x="4725619" y="1874800"/>
                </a:cubicBezTo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2"/>
          <p:cNvSpPr/>
          <p:nvPr/>
        </p:nvSpPr>
        <p:spPr>
          <a:xfrm rot="-5400000" flipH="1">
            <a:off x="9418570" y="1241531"/>
            <a:ext cx="4014961" cy="1531900"/>
          </a:xfrm>
          <a:custGeom>
            <a:avLst/>
            <a:gdLst/>
            <a:ahLst/>
            <a:cxnLst/>
            <a:rect l="l" t="t" r="r" b="b"/>
            <a:pathLst>
              <a:path w="4014961" h="1531900" extrusionOk="0">
                <a:moveTo>
                  <a:pt x="3741" y="234747"/>
                </a:moveTo>
                <a:cubicBezTo>
                  <a:pt x="185099" y="120530"/>
                  <a:pt x="388333" y="45499"/>
                  <a:pt x="600398" y="14451"/>
                </a:cubicBezTo>
                <a:cubicBezTo>
                  <a:pt x="992800" y="-41725"/>
                  <a:pt x="1297910" y="74068"/>
                  <a:pt x="1426508" y="124599"/>
                </a:cubicBezTo>
                <a:cubicBezTo>
                  <a:pt x="1805830" y="273780"/>
                  <a:pt x="1801768" y="420277"/>
                  <a:pt x="2381146" y="822248"/>
                </a:cubicBezTo>
                <a:cubicBezTo>
                  <a:pt x="2572666" y="955114"/>
                  <a:pt x="2825593" y="1128735"/>
                  <a:pt x="3179719" y="1281152"/>
                </a:cubicBezTo>
                <a:cubicBezTo>
                  <a:pt x="3447592" y="1396394"/>
                  <a:pt x="3727863" y="1480313"/>
                  <a:pt x="4014985" y="1531326"/>
                </a:cubicBezTo>
                <a:lnTo>
                  <a:pt x="23" y="153132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27000" dist="63500" dir="72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"/>
          <p:cNvSpPr/>
          <p:nvPr/>
        </p:nvSpPr>
        <p:spPr>
          <a:xfrm rot="10800000">
            <a:off x="-3548" y="254247"/>
            <a:ext cx="3527798" cy="1332159"/>
          </a:xfrm>
          <a:custGeom>
            <a:avLst/>
            <a:gdLst/>
            <a:ahLst/>
            <a:cxnLst/>
            <a:rect l="l" t="t" r="r" b="b"/>
            <a:pathLst>
              <a:path w="3703725" h="1332159" extrusionOk="0">
                <a:moveTo>
                  <a:pt x="0" y="1332159"/>
                </a:moveTo>
                <a:cubicBezTo>
                  <a:pt x="27537" y="1208243"/>
                  <a:pt x="93626" y="997240"/>
                  <a:pt x="266214" y="806684"/>
                </a:cubicBezTo>
                <a:cubicBezTo>
                  <a:pt x="524649" y="521264"/>
                  <a:pt x="861908" y="439961"/>
                  <a:pt x="1064787" y="421167"/>
                </a:cubicBezTo>
                <a:cubicBezTo>
                  <a:pt x="1560453" y="375249"/>
                  <a:pt x="1731044" y="570486"/>
                  <a:pt x="2129504" y="577164"/>
                </a:cubicBezTo>
                <a:cubicBezTo>
                  <a:pt x="2593985" y="585012"/>
                  <a:pt x="2807671" y="437276"/>
                  <a:pt x="2992376" y="292638"/>
                </a:cubicBezTo>
                <a:cubicBezTo>
                  <a:pt x="3101284" y="207342"/>
                  <a:pt x="3195461" y="82806"/>
                  <a:pt x="3396205" y="26424"/>
                </a:cubicBezTo>
                <a:cubicBezTo>
                  <a:pt x="3496371" y="-872"/>
                  <a:pt x="3601080" y="-7102"/>
                  <a:pt x="3703725" y="8112"/>
                </a:cubicBezTo>
              </a:path>
            </a:pathLst>
          </a:custGeom>
          <a:noFill/>
          <a:ln w="19050" cap="flat" cmpd="sng">
            <a:solidFill>
              <a:schemeClr val="accent3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2"/>
          <p:cNvSpPr/>
          <p:nvPr/>
        </p:nvSpPr>
        <p:spPr>
          <a:xfrm>
            <a:off x="0" y="5138353"/>
            <a:ext cx="4011244" cy="1531900"/>
          </a:xfrm>
          <a:custGeom>
            <a:avLst/>
            <a:gdLst/>
            <a:ahLst/>
            <a:cxnLst/>
            <a:rect l="l" t="t" r="r" b="b"/>
            <a:pathLst>
              <a:path w="4011244" h="1531900" extrusionOk="0">
                <a:moveTo>
                  <a:pt x="0" y="235321"/>
                </a:moveTo>
                <a:cubicBezTo>
                  <a:pt x="181358" y="121104"/>
                  <a:pt x="384592" y="46073"/>
                  <a:pt x="596657" y="15025"/>
                </a:cubicBezTo>
                <a:cubicBezTo>
                  <a:pt x="989059" y="-41151"/>
                  <a:pt x="1294169" y="74642"/>
                  <a:pt x="1422767" y="125173"/>
                </a:cubicBezTo>
                <a:cubicBezTo>
                  <a:pt x="1802089" y="274354"/>
                  <a:pt x="1798027" y="420851"/>
                  <a:pt x="2377405" y="822822"/>
                </a:cubicBezTo>
                <a:cubicBezTo>
                  <a:pt x="2568925" y="955688"/>
                  <a:pt x="2821852" y="1129309"/>
                  <a:pt x="3175978" y="1281726"/>
                </a:cubicBezTo>
                <a:cubicBezTo>
                  <a:pt x="3443851" y="1396968"/>
                  <a:pt x="3724122" y="1480887"/>
                  <a:pt x="4011244" y="1531900"/>
                </a:cubicBezTo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2"/>
          <p:cNvSpPr/>
          <p:nvPr/>
        </p:nvSpPr>
        <p:spPr>
          <a:xfrm>
            <a:off x="0" y="5326100"/>
            <a:ext cx="4014961" cy="1531900"/>
          </a:xfrm>
          <a:custGeom>
            <a:avLst/>
            <a:gdLst/>
            <a:ahLst/>
            <a:cxnLst/>
            <a:rect l="l" t="t" r="r" b="b"/>
            <a:pathLst>
              <a:path w="4014961" h="1531900" extrusionOk="0">
                <a:moveTo>
                  <a:pt x="3741" y="234747"/>
                </a:moveTo>
                <a:cubicBezTo>
                  <a:pt x="185099" y="120530"/>
                  <a:pt x="388333" y="45499"/>
                  <a:pt x="600398" y="14451"/>
                </a:cubicBezTo>
                <a:cubicBezTo>
                  <a:pt x="992800" y="-41725"/>
                  <a:pt x="1297910" y="74068"/>
                  <a:pt x="1426508" y="124599"/>
                </a:cubicBezTo>
                <a:cubicBezTo>
                  <a:pt x="1805830" y="273780"/>
                  <a:pt x="1801768" y="420277"/>
                  <a:pt x="2381146" y="822248"/>
                </a:cubicBezTo>
                <a:cubicBezTo>
                  <a:pt x="2572666" y="955114"/>
                  <a:pt x="2825593" y="1128735"/>
                  <a:pt x="3179719" y="1281152"/>
                </a:cubicBezTo>
                <a:cubicBezTo>
                  <a:pt x="3447592" y="1396394"/>
                  <a:pt x="3727863" y="1480313"/>
                  <a:pt x="4014985" y="1531326"/>
                </a:cubicBezTo>
                <a:lnTo>
                  <a:pt x="23" y="153132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27000" dist="63500" dir="189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2"/>
          <p:cNvSpPr/>
          <p:nvPr/>
        </p:nvSpPr>
        <p:spPr>
          <a:xfrm>
            <a:off x="0" y="5901090"/>
            <a:ext cx="4189408" cy="956910"/>
          </a:xfrm>
          <a:custGeom>
            <a:avLst/>
            <a:gdLst/>
            <a:ahLst/>
            <a:cxnLst/>
            <a:rect l="l" t="t" r="r" b="b"/>
            <a:pathLst>
              <a:path w="4189408" h="956910" extrusionOk="0">
                <a:moveTo>
                  <a:pt x="3809" y="-575"/>
                </a:moveTo>
                <a:cubicBezTo>
                  <a:pt x="214998" y="133592"/>
                  <a:pt x="447961" y="229896"/>
                  <a:pt x="692234" y="284020"/>
                </a:cubicBezTo>
                <a:cubicBezTo>
                  <a:pt x="1111003" y="376475"/>
                  <a:pt x="1445577" y="318028"/>
                  <a:pt x="1527500" y="302332"/>
                </a:cubicBezTo>
                <a:cubicBezTo>
                  <a:pt x="1904275" y="230254"/>
                  <a:pt x="1943308" y="105443"/>
                  <a:pt x="2316916" y="36187"/>
                </a:cubicBezTo>
                <a:cubicBezTo>
                  <a:pt x="2366139" y="27031"/>
                  <a:pt x="2694173" y="-31141"/>
                  <a:pt x="3023653" y="36187"/>
                </a:cubicBezTo>
                <a:cubicBezTo>
                  <a:pt x="3706157" y="175593"/>
                  <a:pt x="4092777" y="791733"/>
                  <a:pt x="4189432" y="956336"/>
                </a:cubicBezTo>
                <a:lnTo>
                  <a:pt x="23" y="956336"/>
                </a:lnTo>
                <a:cubicBezTo>
                  <a:pt x="1262" y="637409"/>
                  <a:pt x="2522" y="318441"/>
                  <a:pt x="3809" y="-57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27000" dist="63500" dir="189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2"/>
          <p:cNvSpPr/>
          <p:nvPr/>
        </p:nvSpPr>
        <p:spPr>
          <a:xfrm>
            <a:off x="0" y="6105749"/>
            <a:ext cx="4620774" cy="752251"/>
          </a:xfrm>
          <a:custGeom>
            <a:avLst/>
            <a:gdLst/>
            <a:ahLst/>
            <a:cxnLst/>
            <a:rect l="l" t="t" r="r" b="b"/>
            <a:pathLst>
              <a:path w="4620774" h="752251" extrusionOk="0">
                <a:moveTo>
                  <a:pt x="3740" y="501504"/>
                </a:moveTo>
                <a:cubicBezTo>
                  <a:pt x="146313" y="562581"/>
                  <a:pt x="293636" y="611721"/>
                  <a:pt x="444332" y="648414"/>
                </a:cubicBezTo>
                <a:cubicBezTo>
                  <a:pt x="532863" y="669961"/>
                  <a:pt x="661668" y="701285"/>
                  <a:pt x="820694" y="712644"/>
                </a:cubicBezTo>
                <a:cubicBezTo>
                  <a:pt x="929259" y="720423"/>
                  <a:pt x="1207107" y="737634"/>
                  <a:pt x="1499963" y="630033"/>
                </a:cubicBezTo>
                <a:cubicBezTo>
                  <a:pt x="1772991" y="529729"/>
                  <a:pt x="1774576" y="468804"/>
                  <a:pt x="2133314" y="226134"/>
                </a:cubicBezTo>
                <a:cubicBezTo>
                  <a:pt x="2355743" y="75713"/>
                  <a:pt x="2499279" y="27661"/>
                  <a:pt x="2684053" y="5838"/>
                </a:cubicBezTo>
                <a:cubicBezTo>
                  <a:pt x="2995840" y="-30855"/>
                  <a:pt x="3250214" y="96229"/>
                  <a:pt x="3510163" y="226134"/>
                </a:cubicBezTo>
                <a:cubicBezTo>
                  <a:pt x="3843223" y="392595"/>
                  <a:pt x="3925489" y="524635"/>
                  <a:pt x="4290354" y="657570"/>
                </a:cubicBezTo>
                <a:cubicBezTo>
                  <a:pt x="4398093" y="696838"/>
                  <a:pt x="4508516" y="728292"/>
                  <a:pt x="4620798" y="751677"/>
                </a:cubicBezTo>
                <a:lnTo>
                  <a:pt x="23" y="7516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27000" dist="63500" dir="189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2"/>
          <p:cNvSpPr/>
          <p:nvPr/>
        </p:nvSpPr>
        <p:spPr>
          <a:xfrm>
            <a:off x="7782613" y="4828402"/>
            <a:ext cx="4407433" cy="1665199"/>
          </a:xfrm>
          <a:custGeom>
            <a:avLst/>
            <a:gdLst/>
            <a:ahLst/>
            <a:cxnLst/>
            <a:rect l="l" t="t" r="r" b="b"/>
            <a:pathLst>
              <a:path w="3703725" h="1332159" extrusionOk="0">
                <a:moveTo>
                  <a:pt x="0" y="1332159"/>
                </a:moveTo>
                <a:cubicBezTo>
                  <a:pt x="27537" y="1208243"/>
                  <a:pt x="93626" y="997240"/>
                  <a:pt x="266214" y="806684"/>
                </a:cubicBezTo>
                <a:cubicBezTo>
                  <a:pt x="524649" y="521264"/>
                  <a:pt x="861908" y="439961"/>
                  <a:pt x="1064787" y="421167"/>
                </a:cubicBezTo>
                <a:cubicBezTo>
                  <a:pt x="1560453" y="375249"/>
                  <a:pt x="1731044" y="570486"/>
                  <a:pt x="2129504" y="577164"/>
                </a:cubicBezTo>
                <a:cubicBezTo>
                  <a:pt x="2593985" y="585012"/>
                  <a:pt x="2807671" y="437276"/>
                  <a:pt x="2992376" y="292638"/>
                </a:cubicBezTo>
                <a:cubicBezTo>
                  <a:pt x="3101284" y="207342"/>
                  <a:pt x="3195461" y="82806"/>
                  <a:pt x="3396205" y="26424"/>
                </a:cubicBezTo>
                <a:cubicBezTo>
                  <a:pt x="3496371" y="-872"/>
                  <a:pt x="3601080" y="-7102"/>
                  <a:pt x="3703725" y="8112"/>
                </a:cubicBezTo>
              </a:path>
            </a:pathLst>
          </a:custGeom>
          <a:noFill/>
          <a:ln w="19050" cap="flat" cmpd="sng">
            <a:solidFill>
              <a:schemeClr val="accent3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2"/>
          <p:cNvSpPr/>
          <p:nvPr/>
        </p:nvSpPr>
        <p:spPr>
          <a:xfrm>
            <a:off x="7553325" y="5191261"/>
            <a:ext cx="4634389" cy="1665199"/>
          </a:xfrm>
          <a:custGeom>
            <a:avLst/>
            <a:gdLst/>
            <a:ahLst/>
            <a:cxnLst/>
            <a:rect l="l" t="t" r="r" b="b"/>
            <a:pathLst>
              <a:path w="3707511" h="1332159" extrusionOk="0">
                <a:moveTo>
                  <a:pt x="23" y="1331585"/>
                </a:moveTo>
                <a:cubicBezTo>
                  <a:pt x="27560" y="1207669"/>
                  <a:pt x="93649" y="996666"/>
                  <a:pt x="266237" y="806110"/>
                </a:cubicBezTo>
                <a:cubicBezTo>
                  <a:pt x="524672" y="520690"/>
                  <a:pt x="861931" y="439387"/>
                  <a:pt x="1064810" y="420593"/>
                </a:cubicBezTo>
                <a:cubicBezTo>
                  <a:pt x="1560476" y="374675"/>
                  <a:pt x="1731067" y="569912"/>
                  <a:pt x="2129527" y="576590"/>
                </a:cubicBezTo>
                <a:cubicBezTo>
                  <a:pt x="2594008" y="584438"/>
                  <a:pt x="2807694" y="436702"/>
                  <a:pt x="2992399" y="292064"/>
                </a:cubicBezTo>
                <a:cubicBezTo>
                  <a:pt x="3101307" y="206768"/>
                  <a:pt x="3195484" y="82232"/>
                  <a:pt x="3396228" y="25850"/>
                </a:cubicBezTo>
                <a:cubicBezTo>
                  <a:pt x="3496394" y="-1446"/>
                  <a:pt x="3601103" y="-7676"/>
                  <a:pt x="3703748" y="7538"/>
                </a:cubicBezTo>
                <a:cubicBezTo>
                  <a:pt x="3704987" y="448908"/>
                  <a:pt x="3706226" y="890257"/>
                  <a:pt x="3707534" y="1331585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27000" dist="63500" dir="13500000" algn="br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2"/>
          <p:cNvSpPr/>
          <p:nvPr/>
        </p:nvSpPr>
        <p:spPr>
          <a:xfrm>
            <a:off x="0" y="5765235"/>
            <a:ext cx="4185623" cy="956911"/>
          </a:xfrm>
          <a:custGeom>
            <a:avLst/>
            <a:gdLst/>
            <a:ahLst/>
            <a:cxnLst/>
            <a:rect l="l" t="t" r="r" b="b"/>
            <a:pathLst>
              <a:path w="4185623" h="956911" extrusionOk="0">
                <a:moveTo>
                  <a:pt x="0" y="0"/>
                </a:moveTo>
                <a:cubicBezTo>
                  <a:pt x="211189" y="134167"/>
                  <a:pt x="444152" y="230471"/>
                  <a:pt x="688425" y="284595"/>
                </a:cubicBezTo>
                <a:cubicBezTo>
                  <a:pt x="1107194" y="377050"/>
                  <a:pt x="1441768" y="318603"/>
                  <a:pt x="1523691" y="302907"/>
                </a:cubicBezTo>
                <a:cubicBezTo>
                  <a:pt x="1900466" y="230829"/>
                  <a:pt x="1939499" y="106018"/>
                  <a:pt x="2313107" y="36762"/>
                </a:cubicBezTo>
                <a:cubicBezTo>
                  <a:pt x="2362330" y="27606"/>
                  <a:pt x="2690364" y="-30566"/>
                  <a:pt x="3019844" y="36762"/>
                </a:cubicBezTo>
                <a:cubicBezTo>
                  <a:pt x="3702348" y="176168"/>
                  <a:pt x="4088968" y="792308"/>
                  <a:pt x="4185623" y="956911"/>
                </a:cubicBez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"/>
          <p:cNvSpPr/>
          <p:nvPr/>
        </p:nvSpPr>
        <p:spPr>
          <a:xfrm>
            <a:off x="1" y="5880769"/>
            <a:ext cx="4877763" cy="971131"/>
          </a:xfrm>
          <a:custGeom>
            <a:avLst/>
            <a:gdLst/>
            <a:ahLst/>
            <a:cxnLst/>
            <a:rect l="l" t="t" r="r" b="b"/>
            <a:pathLst>
              <a:path w="4914623" h="971131" extrusionOk="0">
                <a:moveTo>
                  <a:pt x="0" y="501883"/>
                </a:moveTo>
                <a:cubicBezTo>
                  <a:pt x="142573" y="562960"/>
                  <a:pt x="289896" y="612100"/>
                  <a:pt x="440592" y="648793"/>
                </a:cubicBezTo>
                <a:cubicBezTo>
                  <a:pt x="529123" y="670340"/>
                  <a:pt x="657928" y="701664"/>
                  <a:pt x="816954" y="713023"/>
                </a:cubicBezTo>
                <a:cubicBezTo>
                  <a:pt x="925519" y="720802"/>
                  <a:pt x="1203367" y="738013"/>
                  <a:pt x="1496223" y="630412"/>
                </a:cubicBezTo>
                <a:cubicBezTo>
                  <a:pt x="1769251" y="530108"/>
                  <a:pt x="1770836" y="469183"/>
                  <a:pt x="2129574" y="226513"/>
                </a:cubicBezTo>
                <a:cubicBezTo>
                  <a:pt x="2352003" y="76092"/>
                  <a:pt x="2495539" y="28040"/>
                  <a:pt x="2680313" y="6217"/>
                </a:cubicBezTo>
                <a:cubicBezTo>
                  <a:pt x="2992100" y="-30476"/>
                  <a:pt x="3240306" y="102016"/>
                  <a:pt x="3506423" y="226513"/>
                </a:cubicBezTo>
                <a:cubicBezTo>
                  <a:pt x="3772540" y="351010"/>
                  <a:pt x="4082886" y="637731"/>
                  <a:pt x="4277015" y="753199"/>
                </a:cubicBezTo>
                <a:cubicBezTo>
                  <a:pt x="4471144" y="868667"/>
                  <a:pt x="4802341" y="947746"/>
                  <a:pt x="4914623" y="971131"/>
                </a:cubicBezTo>
              </a:path>
            </a:pathLst>
          </a:custGeom>
          <a:noFill/>
          <a:ln w="19050" cap="flat" cmpd="sng">
            <a:solidFill>
              <a:schemeClr val="accent4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25" name="Google Shape;25;p2"/>
          <p:cNvSpPr/>
          <p:nvPr/>
        </p:nvSpPr>
        <p:spPr>
          <a:xfrm rot="10800000">
            <a:off x="0" y="0"/>
            <a:ext cx="3707511" cy="1332159"/>
          </a:xfrm>
          <a:custGeom>
            <a:avLst/>
            <a:gdLst/>
            <a:ahLst/>
            <a:cxnLst/>
            <a:rect l="l" t="t" r="r" b="b"/>
            <a:pathLst>
              <a:path w="3707511" h="1332159" extrusionOk="0">
                <a:moveTo>
                  <a:pt x="23" y="1331585"/>
                </a:moveTo>
                <a:cubicBezTo>
                  <a:pt x="27560" y="1207669"/>
                  <a:pt x="93649" y="996666"/>
                  <a:pt x="266237" y="806110"/>
                </a:cubicBezTo>
                <a:cubicBezTo>
                  <a:pt x="524672" y="520690"/>
                  <a:pt x="861931" y="439387"/>
                  <a:pt x="1064810" y="420593"/>
                </a:cubicBezTo>
                <a:cubicBezTo>
                  <a:pt x="1560476" y="374675"/>
                  <a:pt x="1731067" y="569912"/>
                  <a:pt x="2129527" y="576590"/>
                </a:cubicBezTo>
                <a:cubicBezTo>
                  <a:pt x="2594008" y="584438"/>
                  <a:pt x="2807694" y="436702"/>
                  <a:pt x="2992399" y="292064"/>
                </a:cubicBezTo>
                <a:cubicBezTo>
                  <a:pt x="3101307" y="206768"/>
                  <a:pt x="3195484" y="82232"/>
                  <a:pt x="3396228" y="25850"/>
                </a:cubicBezTo>
                <a:cubicBezTo>
                  <a:pt x="3496394" y="-1446"/>
                  <a:pt x="3601103" y="-7676"/>
                  <a:pt x="3703748" y="7538"/>
                </a:cubicBezTo>
                <a:cubicBezTo>
                  <a:pt x="3704987" y="448908"/>
                  <a:pt x="3706226" y="890257"/>
                  <a:pt x="3707534" y="1331585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27000" dist="63500" dir="2400000" algn="br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2"/>
          <p:cNvSpPr/>
          <p:nvPr/>
        </p:nvSpPr>
        <p:spPr>
          <a:xfrm rot="10800000" flipH="1">
            <a:off x="0" y="-526"/>
            <a:ext cx="3171819" cy="1210201"/>
          </a:xfrm>
          <a:custGeom>
            <a:avLst/>
            <a:gdLst/>
            <a:ahLst/>
            <a:cxnLst/>
            <a:rect l="l" t="t" r="r" b="b"/>
            <a:pathLst>
              <a:path w="4014961" h="1531900" extrusionOk="0">
                <a:moveTo>
                  <a:pt x="3741" y="234747"/>
                </a:moveTo>
                <a:cubicBezTo>
                  <a:pt x="185099" y="120530"/>
                  <a:pt x="388333" y="45499"/>
                  <a:pt x="600398" y="14451"/>
                </a:cubicBezTo>
                <a:cubicBezTo>
                  <a:pt x="992800" y="-41725"/>
                  <a:pt x="1297910" y="74068"/>
                  <a:pt x="1426508" y="124599"/>
                </a:cubicBezTo>
                <a:cubicBezTo>
                  <a:pt x="1805830" y="273780"/>
                  <a:pt x="1801768" y="420277"/>
                  <a:pt x="2381146" y="822248"/>
                </a:cubicBezTo>
                <a:cubicBezTo>
                  <a:pt x="2572666" y="955114"/>
                  <a:pt x="2825593" y="1128735"/>
                  <a:pt x="3179719" y="1281152"/>
                </a:cubicBezTo>
                <a:cubicBezTo>
                  <a:pt x="3447592" y="1396394"/>
                  <a:pt x="3727863" y="1480313"/>
                  <a:pt x="4014985" y="1531326"/>
                </a:cubicBezTo>
                <a:lnTo>
                  <a:pt x="23" y="153132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27000" dist="63500" dir="2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2"/>
          <p:cNvSpPr/>
          <p:nvPr/>
        </p:nvSpPr>
        <p:spPr>
          <a:xfrm rot="10800000" flipH="1">
            <a:off x="0" y="-28575"/>
            <a:ext cx="4011244" cy="1531900"/>
          </a:xfrm>
          <a:custGeom>
            <a:avLst/>
            <a:gdLst/>
            <a:ahLst/>
            <a:cxnLst/>
            <a:rect l="l" t="t" r="r" b="b"/>
            <a:pathLst>
              <a:path w="4011244" h="1531900" extrusionOk="0">
                <a:moveTo>
                  <a:pt x="0" y="235321"/>
                </a:moveTo>
                <a:cubicBezTo>
                  <a:pt x="181358" y="121104"/>
                  <a:pt x="384592" y="46073"/>
                  <a:pt x="596657" y="15025"/>
                </a:cubicBezTo>
                <a:cubicBezTo>
                  <a:pt x="989059" y="-41151"/>
                  <a:pt x="1294169" y="74642"/>
                  <a:pt x="1422767" y="125173"/>
                </a:cubicBezTo>
                <a:cubicBezTo>
                  <a:pt x="1802089" y="274354"/>
                  <a:pt x="1798027" y="420851"/>
                  <a:pt x="2377405" y="822822"/>
                </a:cubicBezTo>
                <a:cubicBezTo>
                  <a:pt x="2568925" y="955688"/>
                  <a:pt x="2821852" y="1129309"/>
                  <a:pt x="3175978" y="1281726"/>
                </a:cubicBezTo>
                <a:cubicBezTo>
                  <a:pt x="3443851" y="1396968"/>
                  <a:pt x="3724122" y="1480887"/>
                  <a:pt x="4011244" y="1531900"/>
                </a:cubicBezTo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2"/>
          <p:cNvSpPr/>
          <p:nvPr/>
        </p:nvSpPr>
        <p:spPr>
          <a:xfrm flipH="1">
            <a:off x="7571226" y="6105749"/>
            <a:ext cx="4620774" cy="752251"/>
          </a:xfrm>
          <a:custGeom>
            <a:avLst/>
            <a:gdLst/>
            <a:ahLst/>
            <a:cxnLst/>
            <a:rect l="l" t="t" r="r" b="b"/>
            <a:pathLst>
              <a:path w="4620774" h="752251" extrusionOk="0">
                <a:moveTo>
                  <a:pt x="3740" y="501504"/>
                </a:moveTo>
                <a:cubicBezTo>
                  <a:pt x="146313" y="562581"/>
                  <a:pt x="293636" y="611721"/>
                  <a:pt x="444332" y="648414"/>
                </a:cubicBezTo>
                <a:cubicBezTo>
                  <a:pt x="532863" y="669961"/>
                  <a:pt x="661668" y="701285"/>
                  <a:pt x="820694" y="712644"/>
                </a:cubicBezTo>
                <a:cubicBezTo>
                  <a:pt x="929259" y="720423"/>
                  <a:pt x="1207107" y="737634"/>
                  <a:pt x="1499963" y="630033"/>
                </a:cubicBezTo>
                <a:cubicBezTo>
                  <a:pt x="1772991" y="529729"/>
                  <a:pt x="1774576" y="468804"/>
                  <a:pt x="2133314" y="226134"/>
                </a:cubicBezTo>
                <a:cubicBezTo>
                  <a:pt x="2355743" y="75713"/>
                  <a:pt x="2499279" y="27661"/>
                  <a:pt x="2684053" y="5838"/>
                </a:cubicBezTo>
                <a:cubicBezTo>
                  <a:pt x="2995840" y="-30855"/>
                  <a:pt x="3250214" y="96229"/>
                  <a:pt x="3510163" y="226134"/>
                </a:cubicBezTo>
                <a:cubicBezTo>
                  <a:pt x="3843223" y="392595"/>
                  <a:pt x="3925489" y="524635"/>
                  <a:pt x="4290354" y="657570"/>
                </a:cubicBezTo>
                <a:cubicBezTo>
                  <a:pt x="4398093" y="696838"/>
                  <a:pt x="4508516" y="728292"/>
                  <a:pt x="4620798" y="751677"/>
                </a:cubicBezTo>
                <a:lnTo>
                  <a:pt x="23" y="7516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27000" dist="63500" dir="135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2"/>
          <p:cNvSpPr/>
          <p:nvPr/>
        </p:nvSpPr>
        <p:spPr>
          <a:xfrm flipH="1">
            <a:off x="7314237" y="5886869"/>
            <a:ext cx="4877763" cy="971131"/>
          </a:xfrm>
          <a:custGeom>
            <a:avLst/>
            <a:gdLst/>
            <a:ahLst/>
            <a:cxnLst/>
            <a:rect l="l" t="t" r="r" b="b"/>
            <a:pathLst>
              <a:path w="4914623" h="971131" extrusionOk="0">
                <a:moveTo>
                  <a:pt x="0" y="501883"/>
                </a:moveTo>
                <a:cubicBezTo>
                  <a:pt x="142573" y="562960"/>
                  <a:pt x="289896" y="612100"/>
                  <a:pt x="440592" y="648793"/>
                </a:cubicBezTo>
                <a:cubicBezTo>
                  <a:pt x="529123" y="670340"/>
                  <a:pt x="657928" y="701664"/>
                  <a:pt x="816954" y="713023"/>
                </a:cubicBezTo>
                <a:cubicBezTo>
                  <a:pt x="925519" y="720802"/>
                  <a:pt x="1203367" y="738013"/>
                  <a:pt x="1496223" y="630412"/>
                </a:cubicBezTo>
                <a:cubicBezTo>
                  <a:pt x="1769251" y="530108"/>
                  <a:pt x="1770836" y="469183"/>
                  <a:pt x="2129574" y="226513"/>
                </a:cubicBezTo>
                <a:cubicBezTo>
                  <a:pt x="2352003" y="76092"/>
                  <a:pt x="2495539" y="28040"/>
                  <a:pt x="2680313" y="6217"/>
                </a:cubicBezTo>
                <a:cubicBezTo>
                  <a:pt x="2992100" y="-30476"/>
                  <a:pt x="3240306" y="102016"/>
                  <a:pt x="3506423" y="226513"/>
                </a:cubicBezTo>
                <a:cubicBezTo>
                  <a:pt x="3772540" y="351010"/>
                  <a:pt x="4082886" y="637731"/>
                  <a:pt x="4277015" y="753199"/>
                </a:cubicBezTo>
                <a:cubicBezTo>
                  <a:pt x="4471144" y="868667"/>
                  <a:pt x="4802341" y="947746"/>
                  <a:pt x="4914623" y="971131"/>
                </a:cubicBezTo>
              </a:path>
            </a:pathLst>
          </a:custGeom>
          <a:noFill/>
          <a:ln w="19050" cap="flat" cmpd="sng">
            <a:solidFill>
              <a:schemeClr val="accent4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30" name="Google Shape;30;p2"/>
          <p:cNvSpPr/>
          <p:nvPr/>
        </p:nvSpPr>
        <p:spPr>
          <a:xfrm rot="10800000">
            <a:off x="8002592" y="0"/>
            <a:ext cx="4189408" cy="956910"/>
          </a:xfrm>
          <a:custGeom>
            <a:avLst/>
            <a:gdLst/>
            <a:ahLst/>
            <a:cxnLst/>
            <a:rect l="l" t="t" r="r" b="b"/>
            <a:pathLst>
              <a:path w="4189408" h="956910" extrusionOk="0">
                <a:moveTo>
                  <a:pt x="3809" y="-575"/>
                </a:moveTo>
                <a:cubicBezTo>
                  <a:pt x="214998" y="133592"/>
                  <a:pt x="447961" y="229896"/>
                  <a:pt x="692234" y="284020"/>
                </a:cubicBezTo>
                <a:cubicBezTo>
                  <a:pt x="1111003" y="376475"/>
                  <a:pt x="1445577" y="318028"/>
                  <a:pt x="1527500" y="302332"/>
                </a:cubicBezTo>
                <a:cubicBezTo>
                  <a:pt x="1904275" y="230254"/>
                  <a:pt x="1943308" y="105443"/>
                  <a:pt x="2316916" y="36187"/>
                </a:cubicBezTo>
                <a:cubicBezTo>
                  <a:pt x="2366139" y="27031"/>
                  <a:pt x="2694173" y="-31141"/>
                  <a:pt x="3023653" y="36187"/>
                </a:cubicBezTo>
                <a:cubicBezTo>
                  <a:pt x="3706157" y="175593"/>
                  <a:pt x="4092777" y="791733"/>
                  <a:pt x="4189432" y="956336"/>
                </a:cubicBezTo>
                <a:lnTo>
                  <a:pt x="23" y="956336"/>
                </a:lnTo>
                <a:cubicBezTo>
                  <a:pt x="1262" y="637409"/>
                  <a:pt x="2522" y="318441"/>
                  <a:pt x="3809" y="-57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27000" dist="63500" dir="72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2"/>
          <p:cNvSpPr/>
          <p:nvPr/>
        </p:nvSpPr>
        <p:spPr>
          <a:xfrm rot="10800000">
            <a:off x="8173802" y="212159"/>
            <a:ext cx="4018198" cy="956911"/>
          </a:xfrm>
          <a:custGeom>
            <a:avLst/>
            <a:gdLst/>
            <a:ahLst/>
            <a:cxnLst/>
            <a:rect l="l" t="t" r="r" b="b"/>
            <a:pathLst>
              <a:path w="4185623" h="956911" extrusionOk="0">
                <a:moveTo>
                  <a:pt x="0" y="0"/>
                </a:moveTo>
                <a:cubicBezTo>
                  <a:pt x="211189" y="134167"/>
                  <a:pt x="444152" y="230471"/>
                  <a:pt x="688425" y="284595"/>
                </a:cubicBezTo>
                <a:cubicBezTo>
                  <a:pt x="1107194" y="377050"/>
                  <a:pt x="1441768" y="318603"/>
                  <a:pt x="1523691" y="302907"/>
                </a:cubicBezTo>
                <a:cubicBezTo>
                  <a:pt x="1900466" y="230829"/>
                  <a:pt x="1939499" y="106018"/>
                  <a:pt x="2313107" y="36762"/>
                </a:cubicBezTo>
                <a:cubicBezTo>
                  <a:pt x="2362330" y="27606"/>
                  <a:pt x="2690364" y="-30566"/>
                  <a:pt x="3019844" y="36762"/>
                </a:cubicBezTo>
                <a:cubicBezTo>
                  <a:pt x="3702348" y="176168"/>
                  <a:pt x="4088968" y="792308"/>
                  <a:pt x="4185623" y="956911"/>
                </a:cubicBez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2"/>
          <p:cNvSpPr txBox="1">
            <a:spLocks noGrp="1"/>
          </p:cNvSpPr>
          <p:nvPr>
            <p:ph type="subTitle" idx="1"/>
          </p:nvPr>
        </p:nvSpPr>
        <p:spPr>
          <a:xfrm>
            <a:off x="432800" y="4496100"/>
            <a:ext cx="11379900" cy="717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ct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2pPr>
            <a:lvl3pPr lvl="2" algn="ct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3pPr>
            <a:lvl4pPr lvl="3" algn="ct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4pPr>
            <a:lvl5pPr lvl="4" algn="ct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5pPr>
            <a:lvl6pPr lvl="5" algn="ct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6pPr>
            <a:lvl7pPr lvl="6" algn="ct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7pPr>
            <a:lvl8pPr lvl="7" algn="ct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8pPr>
            <a:lvl9pPr lvl="8" algn="ctr">
              <a:spcBef>
                <a:spcPts val="2100"/>
              </a:spcBef>
              <a:spcAft>
                <a:spcPts val="210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"/>
          <p:cNvSpPr txBox="1"/>
          <p:nvPr/>
        </p:nvSpPr>
        <p:spPr>
          <a:xfrm rot="5400000">
            <a:off x="-679350" y="45983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3 Talking Points">
  <p:cSld name="CUSTOM_2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 txBox="1">
            <a:spLocks noGrp="1"/>
          </p:cNvSpPr>
          <p:nvPr>
            <p:ph type="title"/>
          </p:nvPr>
        </p:nvSpPr>
        <p:spPr>
          <a:xfrm>
            <a:off x="720400" y="669575"/>
            <a:ext cx="110559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66" name="Google Shape;66;p6"/>
          <p:cNvSpPr txBox="1">
            <a:spLocks noGrp="1"/>
          </p:cNvSpPr>
          <p:nvPr>
            <p:ph type="body" idx="1"/>
          </p:nvPr>
        </p:nvSpPr>
        <p:spPr>
          <a:xfrm>
            <a:off x="1939600" y="2155795"/>
            <a:ext cx="3294600" cy="1322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lnSpc>
                <a:spcPct val="100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67" name="Google Shape;67;p6"/>
          <p:cNvSpPr txBox="1">
            <a:spLocks noGrp="1"/>
          </p:cNvSpPr>
          <p:nvPr>
            <p:ph type="body" idx="2"/>
          </p:nvPr>
        </p:nvSpPr>
        <p:spPr>
          <a:xfrm>
            <a:off x="6888125" y="2155795"/>
            <a:ext cx="3294600" cy="1322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6"/>
          <p:cNvSpPr txBox="1">
            <a:spLocks noGrp="1"/>
          </p:cNvSpPr>
          <p:nvPr>
            <p:ph type="body" idx="3"/>
          </p:nvPr>
        </p:nvSpPr>
        <p:spPr>
          <a:xfrm>
            <a:off x="1939600" y="3739654"/>
            <a:ext cx="3294600" cy="1322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6"/>
          <p:cNvSpPr txBox="1">
            <a:spLocks noGrp="1"/>
          </p:cNvSpPr>
          <p:nvPr>
            <p:ph type="body" idx="4"/>
          </p:nvPr>
        </p:nvSpPr>
        <p:spPr>
          <a:xfrm>
            <a:off x="6888125" y="3739654"/>
            <a:ext cx="3294600" cy="1322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70" name="Google Shape;70;p6"/>
          <p:cNvSpPr txBox="1">
            <a:spLocks noGrp="1"/>
          </p:cNvSpPr>
          <p:nvPr>
            <p:ph type="title" idx="5"/>
          </p:nvPr>
        </p:nvSpPr>
        <p:spPr>
          <a:xfrm>
            <a:off x="816102" y="2134575"/>
            <a:ext cx="1473600" cy="695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ldrich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71" name="Google Shape;71;p6"/>
          <p:cNvSpPr txBox="1">
            <a:spLocks noGrp="1"/>
          </p:cNvSpPr>
          <p:nvPr>
            <p:ph type="title" idx="6"/>
          </p:nvPr>
        </p:nvSpPr>
        <p:spPr>
          <a:xfrm>
            <a:off x="5592725" y="2145825"/>
            <a:ext cx="1524600" cy="695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ldrich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72" name="Google Shape;72;p6"/>
          <p:cNvSpPr txBox="1">
            <a:spLocks noGrp="1"/>
          </p:cNvSpPr>
          <p:nvPr>
            <p:ph type="title" idx="7"/>
          </p:nvPr>
        </p:nvSpPr>
        <p:spPr>
          <a:xfrm>
            <a:off x="816102" y="3718426"/>
            <a:ext cx="1473600" cy="695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ldrich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73" name="Google Shape;73;p6"/>
          <p:cNvSpPr txBox="1">
            <a:spLocks noGrp="1"/>
          </p:cNvSpPr>
          <p:nvPr>
            <p:ph type="title" idx="8"/>
          </p:nvPr>
        </p:nvSpPr>
        <p:spPr>
          <a:xfrm>
            <a:off x="5592725" y="3729677"/>
            <a:ext cx="1524600" cy="695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ldrich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74" name="Google Shape;74;p6"/>
          <p:cNvSpPr/>
          <p:nvPr/>
        </p:nvSpPr>
        <p:spPr>
          <a:xfrm rot="10104194">
            <a:off x="2872261" y="4611090"/>
            <a:ext cx="9559819" cy="1824088"/>
          </a:xfrm>
          <a:custGeom>
            <a:avLst/>
            <a:gdLst/>
            <a:ahLst/>
            <a:cxnLst/>
            <a:rect l="l" t="t" r="r" b="b"/>
            <a:pathLst>
              <a:path w="12201525" h="2166807" extrusionOk="0">
                <a:moveTo>
                  <a:pt x="0" y="1942490"/>
                </a:moveTo>
                <a:cubicBezTo>
                  <a:pt x="310356" y="2088540"/>
                  <a:pt x="620713" y="2234590"/>
                  <a:pt x="1019175" y="2132990"/>
                </a:cubicBezTo>
                <a:cubicBezTo>
                  <a:pt x="1417637" y="2031390"/>
                  <a:pt x="1930400" y="1504340"/>
                  <a:pt x="2390775" y="1332890"/>
                </a:cubicBezTo>
                <a:cubicBezTo>
                  <a:pt x="2851150" y="1161440"/>
                  <a:pt x="3244850" y="1342415"/>
                  <a:pt x="3657600" y="1590065"/>
                </a:cubicBezTo>
                <a:cubicBezTo>
                  <a:pt x="4070350" y="1837715"/>
                  <a:pt x="4670425" y="2134577"/>
                  <a:pt x="5181600" y="1913915"/>
                </a:cubicBezTo>
                <a:cubicBezTo>
                  <a:pt x="5692775" y="1693253"/>
                  <a:pt x="6210300" y="566128"/>
                  <a:pt x="6724650" y="266090"/>
                </a:cubicBezTo>
                <a:cubicBezTo>
                  <a:pt x="7239000" y="-33948"/>
                  <a:pt x="7681913" y="-73635"/>
                  <a:pt x="8267700" y="113690"/>
                </a:cubicBezTo>
                <a:cubicBezTo>
                  <a:pt x="8853488" y="301015"/>
                  <a:pt x="9337675" y="983640"/>
                  <a:pt x="10239375" y="1390040"/>
                </a:cubicBezTo>
                <a:cubicBezTo>
                  <a:pt x="11141075" y="1796440"/>
                  <a:pt x="11547475" y="1021740"/>
                  <a:pt x="12201525" y="837590"/>
                </a:cubicBez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6"/>
          <p:cNvSpPr/>
          <p:nvPr/>
        </p:nvSpPr>
        <p:spPr>
          <a:xfrm>
            <a:off x="0" y="5138353"/>
            <a:ext cx="4011244" cy="1531900"/>
          </a:xfrm>
          <a:custGeom>
            <a:avLst/>
            <a:gdLst/>
            <a:ahLst/>
            <a:cxnLst/>
            <a:rect l="l" t="t" r="r" b="b"/>
            <a:pathLst>
              <a:path w="4011244" h="1531900" extrusionOk="0">
                <a:moveTo>
                  <a:pt x="0" y="235321"/>
                </a:moveTo>
                <a:cubicBezTo>
                  <a:pt x="181358" y="121104"/>
                  <a:pt x="384592" y="46073"/>
                  <a:pt x="596657" y="15025"/>
                </a:cubicBezTo>
                <a:cubicBezTo>
                  <a:pt x="989059" y="-41151"/>
                  <a:pt x="1294169" y="74642"/>
                  <a:pt x="1422767" y="125173"/>
                </a:cubicBezTo>
                <a:cubicBezTo>
                  <a:pt x="1802089" y="274354"/>
                  <a:pt x="1798027" y="420851"/>
                  <a:pt x="2377405" y="822822"/>
                </a:cubicBezTo>
                <a:cubicBezTo>
                  <a:pt x="2568925" y="955688"/>
                  <a:pt x="2821852" y="1129309"/>
                  <a:pt x="3175978" y="1281726"/>
                </a:cubicBezTo>
                <a:cubicBezTo>
                  <a:pt x="3443851" y="1396968"/>
                  <a:pt x="3724122" y="1480887"/>
                  <a:pt x="4011244" y="1531900"/>
                </a:cubicBezTo>
              </a:path>
            </a:pathLst>
          </a:custGeom>
          <a:noFill/>
          <a:ln w="19050" cap="flat" cmpd="sng">
            <a:solidFill>
              <a:schemeClr val="accent2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6"/>
          <p:cNvSpPr/>
          <p:nvPr/>
        </p:nvSpPr>
        <p:spPr>
          <a:xfrm>
            <a:off x="0" y="5326100"/>
            <a:ext cx="4014961" cy="1531900"/>
          </a:xfrm>
          <a:custGeom>
            <a:avLst/>
            <a:gdLst/>
            <a:ahLst/>
            <a:cxnLst/>
            <a:rect l="l" t="t" r="r" b="b"/>
            <a:pathLst>
              <a:path w="4014961" h="1531900" extrusionOk="0">
                <a:moveTo>
                  <a:pt x="3741" y="234747"/>
                </a:moveTo>
                <a:cubicBezTo>
                  <a:pt x="185099" y="120530"/>
                  <a:pt x="388333" y="45499"/>
                  <a:pt x="600398" y="14451"/>
                </a:cubicBezTo>
                <a:cubicBezTo>
                  <a:pt x="992800" y="-41725"/>
                  <a:pt x="1297910" y="74068"/>
                  <a:pt x="1426508" y="124599"/>
                </a:cubicBezTo>
                <a:cubicBezTo>
                  <a:pt x="1805830" y="273780"/>
                  <a:pt x="1801768" y="420277"/>
                  <a:pt x="2381146" y="822248"/>
                </a:cubicBezTo>
                <a:cubicBezTo>
                  <a:pt x="2572666" y="955114"/>
                  <a:pt x="2825593" y="1128735"/>
                  <a:pt x="3179719" y="1281152"/>
                </a:cubicBezTo>
                <a:cubicBezTo>
                  <a:pt x="3447592" y="1396394"/>
                  <a:pt x="3727863" y="1480313"/>
                  <a:pt x="4014985" y="1531326"/>
                </a:cubicBezTo>
                <a:lnTo>
                  <a:pt x="23" y="153132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27000" dist="63500" dir="189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6"/>
          <p:cNvSpPr/>
          <p:nvPr/>
        </p:nvSpPr>
        <p:spPr>
          <a:xfrm>
            <a:off x="0" y="5901090"/>
            <a:ext cx="4189408" cy="956910"/>
          </a:xfrm>
          <a:custGeom>
            <a:avLst/>
            <a:gdLst/>
            <a:ahLst/>
            <a:cxnLst/>
            <a:rect l="l" t="t" r="r" b="b"/>
            <a:pathLst>
              <a:path w="4189408" h="956910" extrusionOk="0">
                <a:moveTo>
                  <a:pt x="3809" y="-575"/>
                </a:moveTo>
                <a:cubicBezTo>
                  <a:pt x="214998" y="133592"/>
                  <a:pt x="447961" y="229896"/>
                  <a:pt x="692234" y="284020"/>
                </a:cubicBezTo>
                <a:cubicBezTo>
                  <a:pt x="1111003" y="376475"/>
                  <a:pt x="1445577" y="318028"/>
                  <a:pt x="1527500" y="302332"/>
                </a:cubicBezTo>
                <a:cubicBezTo>
                  <a:pt x="1904275" y="230254"/>
                  <a:pt x="1943308" y="105443"/>
                  <a:pt x="2316916" y="36187"/>
                </a:cubicBezTo>
                <a:cubicBezTo>
                  <a:pt x="2366139" y="27031"/>
                  <a:pt x="2694173" y="-31141"/>
                  <a:pt x="3023653" y="36187"/>
                </a:cubicBezTo>
                <a:cubicBezTo>
                  <a:pt x="3706157" y="175593"/>
                  <a:pt x="4092777" y="791733"/>
                  <a:pt x="4189432" y="956336"/>
                </a:cubicBezTo>
                <a:lnTo>
                  <a:pt x="23" y="956336"/>
                </a:lnTo>
                <a:cubicBezTo>
                  <a:pt x="1262" y="637409"/>
                  <a:pt x="2522" y="318441"/>
                  <a:pt x="3809" y="-57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27000" dist="63500" dir="189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6"/>
          <p:cNvSpPr/>
          <p:nvPr/>
        </p:nvSpPr>
        <p:spPr>
          <a:xfrm>
            <a:off x="0" y="6105749"/>
            <a:ext cx="4620774" cy="752251"/>
          </a:xfrm>
          <a:custGeom>
            <a:avLst/>
            <a:gdLst/>
            <a:ahLst/>
            <a:cxnLst/>
            <a:rect l="l" t="t" r="r" b="b"/>
            <a:pathLst>
              <a:path w="4620774" h="752251" extrusionOk="0">
                <a:moveTo>
                  <a:pt x="3740" y="501504"/>
                </a:moveTo>
                <a:cubicBezTo>
                  <a:pt x="146313" y="562581"/>
                  <a:pt x="293636" y="611721"/>
                  <a:pt x="444332" y="648414"/>
                </a:cubicBezTo>
                <a:cubicBezTo>
                  <a:pt x="532863" y="669961"/>
                  <a:pt x="661668" y="701285"/>
                  <a:pt x="820694" y="712644"/>
                </a:cubicBezTo>
                <a:cubicBezTo>
                  <a:pt x="929259" y="720423"/>
                  <a:pt x="1207107" y="737634"/>
                  <a:pt x="1499963" y="630033"/>
                </a:cubicBezTo>
                <a:cubicBezTo>
                  <a:pt x="1772991" y="529729"/>
                  <a:pt x="1774576" y="468804"/>
                  <a:pt x="2133314" y="226134"/>
                </a:cubicBezTo>
                <a:cubicBezTo>
                  <a:pt x="2355743" y="75713"/>
                  <a:pt x="2499279" y="27661"/>
                  <a:pt x="2684053" y="5838"/>
                </a:cubicBezTo>
                <a:cubicBezTo>
                  <a:pt x="2995840" y="-30855"/>
                  <a:pt x="3250214" y="96229"/>
                  <a:pt x="3510163" y="226134"/>
                </a:cubicBezTo>
                <a:cubicBezTo>
                  <a:pt x="3843223" y="392595"/>
                  <a:pt x="3925489" y="524635"/>
                  <a:pt x="4290354" y="657570"/>
                </a:cubicBezTo>
                <a:cubicBezTo>
                  <a:pt x="4398093" y="696838"/>
                  <a:pt x="4508516" y="728292"/>
                  <a:pt x="4620798" y="751677"/>
                </a:cubicBezTo>
                <a:lnTo>
                  <a:pt x="23" y="7516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27000" dist="63500" dir="189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6"/>
          <p:cNvSpPr/>
          <p:nvPr/>
        </p:nvSpPr>
        <p:spPr>
          <a:xfrm>
            <a:off x="7782613" y="4828402"/>
            <a:ext cx="4407433" cy="1665199"/>
          </a:xfrm>
          <a:custGeom>
            <a:avLst/>
            <a:gdLst/>
            <a:ahLst/>
            <a:cxnLst/>
            <a:rect l="l" t="t" r="r" b="b"/>
            <a:pathLst>
              <a:path w="3703725" h="1332159" extrusionOk="0">
                <a:moveTo>
                  <a:pt x="0" y="1332159"/>
                </a:moveTo>
                <a:cubicBezTo>
                  <a:pt x="27537" y="1208243"/>
                  <a:pt x="93626" y="997240"/>
                  <a:pt x="266214" y="806684"/>
                </a:cubicBezTo>
                <a:cubicBezTo>
                  <a:pt x="524649" y="521264"/>
                  <a:pt x="861908" y="439961"/>
                  <a:pt x="1064787" y="421167"/>
                </a:cubicBezTo>
                <a:cubicBezTo>
                  <a:pt x="1560453" y="375249"/>
                  <a:pt x="1731044" y="570486"/>
                  <a:pt x="2129504" y="577164"/>
                </a:cubicBezTo>
                <a:cubicBezTo>
                  <a:pt x="2593985" y="585012"/>
                  <a:pt x="2807671" y="437276"/>
                  <a:pt x="2992376" y="292638"/>
                </a:cubicBezTo>
                <a:cubicBezTo>
                  <a:pt x="3101284" y="207342"/>
                  <a:pt x="3195461" y="82806"/>
                  <a:pt x="3396205" y="26424"/>
                </a:cubicBezTo>
                <a:cubicBezTo>
                  <a:pt x="3496371" y="-872"/>
                  <a:pt x="3601080" y="-7102"/>
                  <a:pt x="3703725" y="8112"/>
                </a:cubicBezTo>
              </a:path>
            </a:pathLst>
          </a:custGeom>
          <a:noFill/>
          <a:ln w="19050" cap="flat" cmpd="sng">
            <a:solidFill>
              <a:schemeClr val="accent3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6"/>
          <p:cNvSpPr/>
          <p:nvPr/>
        </p:nvSpPr>
        <p:spPr>
          <a:xfrm>
            <a:off x="7553325" y="5191261"/>
            <a:ext cx="4634389" cy="1665199"/>
          </a:xfrm>
          <a:custGeom>
            <a:avLst/>
            <a:gdLst/>
            <a:ahLst/>
            <a:cxnLst/>
            <a:rect l="l" t="t" r="r" b="b"/>
            <a:pathLst>
              <a:path w="3707511" h="1332159" extrusionOk="0">
                <a:moveTo>
                  <a:pt x="23" y="1331585"/>
                </a:moveTo>
                <a:cubicBezTo>
                  <a:pt x="27560" y="1207669"/>
                  <a:pt x="93649" y="996666"/>
                  <a:pt x="266237" y="806110"/>
                </a:cubicBezTo>
                <a:cubicBezTo>
                  <a:pt x="524672" y="520690"/>
                  <a:pt x="861931" y="439387"/>
                  <a:pt x="1064810" y="420593"/>
                </a:cubicBezTo>
                <a:cubicBezTo>
                  <a:pt x="1560476" y="374675"/>
                  <a:pt x="1731067" y="569912"/>
                  <a:pt x="2129527" y="576590"/>
                </a:cubicBezTo>
                <a:cubicBezTo>
                  <a:pt x="2594008" y="584438"/>
                  <a:pt x="2807694" y="436702"/>
                  <a:pt x="2992399" y="292064"/>
                </a:cubicBezTo>
                <a:cubicBezTo>
                  <a:pt x="3101307" y="206768"/>
                  <a:pt x="3195484" y="82232"/>
                  <a:pt x="3396228" y="25850"/>
                </a:cubicBezTo>
                <a:cubicBezTo>
                  <a:pt x="3496394" y="-1446"/>
                  <a:pt x="3601103" y="-7676"/>
                  <a:pt x="3703748" y="7538"/>
                </a:cubicBezTo>
                <a:cubicBezTo>
                  <a:pt x="3704987" y="448908"/>
                  <a:pt x="3706226" y="890257"/>
                  <a:pt x="3707534" y="1331585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27000" dist="63500" dir="13500000" algn="br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6"/>
          <p:cNvSpPr/>
          <p:nvPr/>
        </p:nvSpPr>
        <p:spPr>
          <a:xfrm>
            <a:off x="0" y="5765235"/>
            <a:ext cx="4185623" cy="956911"/>
          </a:xfrm>
          <a:custGeom>
            <a:avLst/>
            <a:gdLst/>
            <a:ahLst/>
            <a:cxnLst/>
            <a:rect l="l" t="t" r="r" b="b"/>
            <a:pathLst>
              <a:path w="4185623" h="956911" extrusionOk="0">
                <a:moveTo>
                  <a:pt x="0" y="0"/>
                </a:moveTo>
                <a:cubicBezTo>
                  <a:pt x="211189" y="134167"/>
                  <a:pt x="444152" y="230471"/>
                  <a:pt x="688425" y="284595"/>
                </a:cubicBezTo>
                <a:cubicBezTo>
                  <a:pt x="1107194" y="377050"/>
                  <a:pt x="1441768" y="318603"/>
                  <a:pt x="1523691" y="302907"/>
                </a:cubicBezTo>
                <a:cubicBezTo>
                  <a:pt x="1900466" y="230829"/>
                  <a:pt x="1939499" y="106018"/>
                  <a:pt x="2313107" y="36762"/>
                </a:cubicBezTo>
                <a:cubicBezTo>
                  <a:pt x="2362330" y="27606"/>
                  <a:pt x="2690364" y="-30566"/>
                  <a:pt x="3019844" y="36762"/>
                </a:cubicBezTo>
                <a:cubicBezTo>
                  <a:pt x="3702348" y="176168"/>
                  <a:pt x="4088968" y="792308"/>
                  <a:pt x="4185623" y="956911"/>
                </a:cubicBez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6"/>
          <p:cNvSpPr/>
          <p:nvPr/>
        </p:nvSpPr>
        <p:spPr>
          <a:xfrm>
            <a:off x="1" y="5880769"/>
            <a:ext cx="4877763" cy="971131"/>
          </a:xfrm>
          <a:custGeom>
            <a:avLst/>
            <a:gdLst/>
            <a:ahLst/>
            <a:cxnLst/>
            <a:rect l="l" t="t" r="r" b="b"/>
            <a:pathLst>
              <a:path w="4914623" h="971131" extrusionOk="0">
                <a:moveTo>
                  <a:pt x="0" y="501883"/>
                </a:moveTo>
                <a:cubicBezTo>
                  <a:pt x="142573" y="562960"/>
                  <a:pt x="289896" y="612100"/>
                  <a:pt x="440592" y="648793"/>
                </a:cubicBezTo>
                <a:cubicBezTo>
                  <a:pt x="529123" y="670340"/>
                  <a:pt x="657928" y="701664"/>
                  <a:pt x="816954" y="713023"/>
                </a:cubicBezTo>
                <a:cubicBezTo>
                  <a:pt x="925519" y="720802"/>
                  <a:pt x="1203367" y="738013"/>
                  <a:pt x="1496223" y="630412"/>
                </a:cubicBezTo>
                <a:cubicBezTo>
                  <a:pt x="1769251" y="530108"/>
                  <a:pt x="1770836" y="469183"/>
                  <a:pt x="2129574" y="226513"/>
                </a:cubicBezTo>
                <a:cubicBezTo>
                  <a:pt x="2352003" y="76092"/>
                  <a:pt x="2495539" y="28040"/>
                  <a:pt x="2680313" y="6217"/>
                </a:cubicBezTo>
                <a:cubicBezTo>
                  <a:pt x="2992100" y="-30476"/>
                  <a:pt x="3240306" y="102016"/>
                  <a:pt x="3506423" y="226513"/>
                </a:cubicBezTo>
                <a:cubicBezTo>
                  <a:pt x="3772540" y="351010"/>
                  <a:pt x="4082886" y="637731"/>
                  <a:pt x="4277015" y="753199"/>
                </a:cubicBezTo>
                <a:cubicBezTo>
                  <a:pt x="4471144" y="868667"/>
                  <a:pt x="4802341" y="947746"/>
                  <a:pt x="4914623" y="971131"/>
                </a:cubicBezTo>
              </a:path>
            </a:pathLst>
          </a:custGeom>
          <a:noFill/>
          <a:ln w="19050" cap="flat" cmpd="sng">
            <a:solidFill>
              <a:schemeClr val="accent4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83" name="Google Shape;83;p6"/>
          <p:cNvSpPr/>
          <p:nvPr/>
        </p:nvSpPr>
        <p:spPr>
          <a:xfrm flipH="1">
            <a:off x="7571226" y="6105749"/>
            <a:ext cx="4620774" cy="752251"/>
          </a:xfrm>
          <a:custGeom>
            <a:avLst/>
            <a:gdLst/>
            <a:ahLst/>
            <a:cxnLst/>
            <a:rect l="l" t="t" r="r" b="b"/>
            <a:pathLst>
              <a:path w="4620774" h="752251" extrusionOk="0">
                <a:moveTo>
                  <a:pt x="3740" y="501504"/>
                </a:moveTo>
                <a:cubicBezTo>
                  <a:pt x="146313" y="562581"/>
                  <a:pt x="293636" y="611721"/>
                  <a:pt x="444332" y="648414"/>
                </a:cubicBezTo>
                <a:cubicBezTo>
                  <a:pt x="532863" y="669961"/>
                  <a:pt x="661668" y="701285"/>
                  <a:pt x="820694" y="712644"/>
                </a:cubicBezTo>
                <a:cubicBezTo>
                  <a:pt x="929259" y="720423"/>
                  <a:pt x="1207107" y="737634"/>
                  <a:pt x="1499963" y="630033"/>
                </a:cubicBezTo>
                <a:cubicBezTo>
                  <a:pt x="1772991" y="529729"/>
                  <a:pt x="1774576" y="468804"/>
                  <a:pt x="2133314" y="226134"/>
                </a:cubicBezTo>
                <a:cubicBezTo>
                  <a:pt x="2355743" y="75713"/>
                  <a:pt x="2499279" y="27661"/>
                  <a:pt x="2684053" y="5838"/>
                </a:cubicBezTo>
                <a:cubicBezTo>
                  <a:pt x="2995840" y="-30855"/>
                  <a:pt x="3250214" y="96229"/>
                  <a:pt x="3510163" y="226134"/>
                </a:cubicBezTo>
                <a:cubicBezTo>
                  <a:pt x="3843223" y="392595"/>
                  <a:pt x="3925489" y="524635"/>
                  <a:pt x="4290354" y="657570"/>
                </a:cubicBezTo>
                <a:cubicBezTo>
                  <a:pt x="4398093" y="696838"/>
                  <a:pt x="4508516" y="728292"/>
                  <a:pt x="4620798" y="751677"/>
                </a:cubicBezTo>
                <a:lnTo>
                  <a:pt x="23" y="7516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27000" dist="63500" dir="135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6"/>
          <p:cNvSpPr/>
          <p:nvPr/>
        </p:nvSpPr>
        <p:spPr>
          <a:xfrm flipH="1">
            <a:off x="7314237" y="5886869"/>
            <a:ext cx="4877763" cy="971131"/>
          </a:xfrm>
          <a:custGeom>
            <a:avLst/>
            <a:gdLst/>
            <a:ahLst/>
            <a:cxnLst/>
            <a:rect l="l" t="t" r="r" b="b"/>
            <a:pathLst>
              <a:path w="4914623" h="971131" extrusionOk="0">
                <a:moveTo>
                  <a:pt x="0" y="501883"/>
                </a:moveTo>
                <a:cubicBezTo>
                  <a:pt x="142573" y="562960"/>
                  <a:pt x="289896" y="612100"/>
                  <a:pt x="440592" y="648793"/>
                </a:cubicBezTo>
                <a:cubicBezTo>
                  <a:pt x="529123" y="670340"/>
                  <a:pt x="657928" y="701664"/>
                  <a:pt x="816954" y="713023"/>
                </a:cubicBezTo>
                <a:cubicBezTo>
                  <a:pt x="925519" y="720802"/>
                  <a:pt x="1203367" y="738013"/>
                  <a:pt x="1496223" y="630412"/>
                </a:cubicBezTo>
                <a:cubicBezTo>
                  <a:pt x="1769251" y="530108"/>
                  <a:pt x="1770836" y="469183"/>
                  <a:pt x="2129574" y="226513"/>
                </a:cubicBezTo>
                <a:cubicBezTo>
                  <a:pt x="2352003" y="76092"/>
                  <a:pt x="2495539" y="28040"/>
                  <a:pt x="2680313" y="6217"/>
                </a:cubicBezTo>
                <a:cubicBezTo>
                  <a:pt x="2992100" y="-30476"/>
                  <a:pt x="3240306" y="102016"/>
                  <a:pt x="3506423" y="226513"/>
                </a:cubicBezTo>
                <a:cubicBezTo>
                  <a:pt x="3772540" y="351010"/>
                  <a:pt x="4082886" y="637731"/>
                  <a:pt x="4277015" y="753199"/>
                </a:cubicBezTo>
                <a:cubicBezTo>
                  <a:pt x="4471144" y="868667"/>
                  <a:pt x="4802341" y="947746"/>
                  <a:pt x="4914623" y="971131"/>
                </a:cubicBezTo>
              </a:path>
            </a:pathLst>
          </a:custGeom>
          <a:noFill/>
          <a:ln w="19050" cap="flat" cmpd="sng">
            <a:solidFill>
              <a:schemeClr val="accent4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85" name="Google Shape;85;p6"/>
          <p:cNvSpPr txBox="1"/>
          <p:nvPr/>
        </p:nvSpPr>
        <p:spPr>
          <a:xfrm rot="5400000">
            <a:off x="-679350" y="45983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18 Custom Layout 1">
  <p:cSld name="CUSTOM_17"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22"/>
          <p:cNvSpPr txBox="1">
            <a:spLocks noGrp="1"/>
          </p:cNvSpPr>
          <p:nvPr>
            <p:ph type="subTitle" idx="1"/>
          </p:nvPr>
        </p:nvSpPr>
        <p:spPr>
          <a:xfrm>
            <a:off x="1714463" y="3218050"/>
            <a:ext cx="8763000" cy="717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1pPr>
            <a:lvl2pPr lvl="1" algn="ctr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2pPr>
            <a:lvl3pPr lvl="2" algn="ctr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3pPr>
            <a:lvl4pPr lvl="3" algn="ctr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4pPr>
            <a:lvl5pPr lvl="4" algn="ctr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5pPr>
            <a:lvl6pPr lvl="5" algn="ctr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6pPr>
            <a:lvl7pPr lvl="6" algn="ctr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7pPr>
            <a:lvl8pPr lvl="7" algn="ctr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8pPr>
            <a:lvl9pPr lvl="8" algn="ctr" rtl="0">
              <a:spcBef>
                <a:spcPts val="2100"/>
              </a:spcBef>
              <a:spcAft>
                <a:spcPts val="2100"/>
              </a:spcAft>
              <a:buSzPts val="2100"/>
              <a:buNone/>
              <a:defRPr sz="2100" b="1"/>
            </a:lvl9pPr>
          </a:lstStyle>
          <a:p>
            <a:endParaRPr/>
          </a:p>
        </p:txBody>
      </p:sp>
      <p:sp>
        <p:nvSpPr>
          <p:cNvPr id="343" name="Google Shape;343;p22"/>
          <p:cNvSpPr txBox="1">
            <a:spLocks noGrp="1"/>
          </p:cNvSpPr>
          <p:nvPr>
            <p:ph type="title"/>
          </p:nvPr>
        </p:nvSpPr>
        <p:spPr>
          <a:xfrm>
            <a:off x="1714463" y="2285200"/>
            <a:ext cx="8763000" cy="7635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ldrich"/>
              <a:buNone/>
              <a:defRPr sz="7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344" name="Google Shape;344;p22"/>
          <p:cNvSpPr txBox="1">
            <a:spLocks noGrp="1"/>
          </p:cNvSpPr>
          <p:nvPr>
            <p:ph type="body" idx="2"/>
          </p:nvPr>
        </p:nvSpPr>
        <p:spPr>
          <a:xfrm>
            <a:off x="1714541" y="4082850"/>
            <a:ext cx="8763000" cy="1341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345" name="Google Shape;345;p22"/>
          <p:cNvSpPr/>
          <p:nvPr/>
        </p:nvSpPr>
        <p:spPr>
          <a:xfrm rot="695806" flipH="1">
            <a:off x="2896108" y="382378"/>
            <a:ext cx="9559819" cy="1475628"/>
          </a:xfrm>
          <a:custGeom>
            <a:avLst/>
            <a:gdLst/>
            <a:ahLst/>
            <a:cxnLst/>
            <a:rect l="l" t="t" r="r" b="b"/>
            <a:pathLst>
              <a:path w="12201525" h="2166807" extrusionOk="0">
                <a:moveTo>
                  <a:pt x="0" y="1942490"/>
                </a:moveTo>
                <a:cubicBezTo>
                  <a:pt x="310356" y="2088540"/>
                  <a:pt x="620713" y="2234590"/>
                  <a:pt x="1019175" y="2132990"/>
                </a:cubicBezTo>
                <a:cubicBezTo>
                  <a:pt x="1417637" y="2031390"/>
                  <a:pt x="1930400" y="1504340"/>
                  <a:pt x="2390775" y="1332890"/>
                </a:cubicBezTo>
                <a:cubicBezTo>
                  <a:pt x="2851150" y="1161440"/>
                  <a:pt x="3244850" y="1342415"/>
                  <a:pt x="3657600" y="1590065"/>
                </a:cubicBezTo>
                <a:cubicBezTo>
                  <a:pt x="4070350" y="1837715"/>
                  <a:pt x="4670425" y="2134577"/>
                  <a:pt x="5181600" y="1913915"/>
                </a:cubicBezTo>
                <a:cubicBezTo>
                  <a:pt x="5692775" y="1693253"/>
                  <a:pt x="6210300" y="566128"/>
                  <a:pt x="6724650" y="266090"/>
                </a:cubicBezTo>
                <a:cubicBezTo>
                  <a:pt x="7239000" y="-33948"/>
                  <a:pt x="7681913" y="-73635"/>
                  <a:pt x="8267700" y="113690"/>
                </a:cubicBezTo>
                <a:cubicBezTo>
                  <a:pt x="8853488" y="301015"/>
                  <a:pt x="9337675" y="983640"/>
                  <a:pt x="10239375" y="1390040"/>
                </a:cubicBezTo>
                <a:cubicBezTo>
                  <a:pt x="11141075" y="1796440"/>
                  <a:pt x="11547475" y="1021740"/>
                  <a:pt x="12201525" y="837590"/>
                </a:cubicBez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22"/>
          <p:cNvSpPr/>
          <p:nvPr/>
        </p:nvSpPr>
        <p:spPr>
          <a:xfrm rot="10800000" flipH="1">
            <a:off x="-11362" y="143706"/>
            <a:ext cx="4011244" cy="1531900"/>
          </a:xfrm>
          <a:custGeom>
            <a:avLst/>
            <a:gdLst/>
            <a:ahLst/>
            <a:cxnLst/>
            <a:rect l="l" t="t" r="r" b="b"/>
            <a:pathLst>
              <a:path w="4011244" h="1531900" extrusionOk="0">
                <a:moveTo>
                  <a:pt x="0" y="235321"/>
                </a:moveTo>
                <a:cubicBezTo>
                  <a:pt x="181358" y="121104"/>
                  <a:pt x="384592" y="46073"/>
                  <a:pt x="596657" y="15025"/>
                </a:cubicBezTo>
                <a:cubicBezTo>
                  <a:pt x="989059" y="-41151"/>
                  <a:pt x="1294169" y="74642"/>
                  <a:pt x="1422767" y="125173"/>
                </a:cubicBezTo>
                <a:cubicBezTo>
                  <a:pt x="1802089" y="274354"/>
                  <a:pt x="1798027" y="420851"/>
                  <a:pt x="2377405" y="822822"/>
                </a:cubicBezTo>
                <a:cubicBezTo>
                  <a:pt x="2568925" y="955688"/>
                  <a:pt x="2821852" y="1129309"/>
                  <a:pt x="3175978" y="1281726"/>
                </a:cubicBezTo>
                <a:cubicBezTo>
                  <a:pt x="3443851" y="1396968"/>
                  <a:pt x="3724122" y="1480887"/>
                  <a:pt x="4011244" y="1531900"/>
                </a:cubicBezTo>
              </a:path>
            </a:pathLst>
          </a:custGeom>
          <a:noFill/>
          <a:ln w="19050" cap="flat" cmpd="sng">
            <a:solidFill>
              <a:schemeClr val="accent3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22"/>
          <p:cNvSpPr/>
          <p:nvPr/>
        </p:nvSpPr>
        <p:spPr>
          <a:xfrm rot="10800000" flipH="1">
            <a:off x="-11362" y="-44041"/>
            <a:ext cx="4014961" cy="1531900"/>
          </a:xfrm>
          <a:custGeom>
            <a:avLst/>
            <a:gdLst/>
            <a:ahLst/>
            <a:cxnLst/>
            <a:rect l="l" t="t" r="r" b="b"/>
            <a:pathLst>
              <a:path w="4014961" h="1531900" extrusionOk="0">
                <a:moveTo>
                  <a:pt x="3741" y="234747"/>
                </a:moveTo>
                <a:cubicBezTo>
                  <a:pt x="185099" y="120530"/>
                  <a:pt x="388333" y="45499"/>
                  <a:pt x="600398" y="14451"/>
                </a:cubicBezTo>
                <a:cubicBezTo>
                  <a:pt x="992800" y="-41725"/>
                  <a:pt x="1297910" y="74068"/>
                  <a:pt x="1426508" y="124599"/>
                </a:cubicBezTo>
                <a:cubicBezTo>
                  <a:pt x="1805830" y="273780"/>
                  <a:pt x="1801768" y="420277"/>
                  <a:pt x="2381146" y="822248"/>
                </a:cubicBezTo>
                <a:cubicBezTo>
                  <a:pt x="2572666" y="955114"/>
                  <a:pt x="2825593" y="1128735"/>
                  <a:pt x="3179719" y="1281152"/>
                </a:cubicBezTo>
                <a:cubicBezTo>
                  <a:pt x="3447592" y="1396394"/>
                  <a:pt x="3727863" y="1480313"/>
                  <a:pt x="4014985" y="1531326"/>
                </a:cubicBezTo>
                <a:lnTo>
                  <a:pt x="23" y="153132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27000" dist="63500" dir="306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8" name="Google Shape;348;p22"/>
          <p:cNvSpPr/>
          <p:nvPr/>
        </p:nvSpPr>
        <p:spPr>
          <a:xfrm rot="10800000" flipH="1">
            <a:off x="-11362" y="-44041"/>
            <a:ext cx="4189408" cy="956910"/>
          </a:xfrm>
          <a:custGeom>
            <a:avLst/>
            <a:gdLst/>
            <a:ahLst/>
            <a:cxnLst/>
            <a:rect l="l" t="t" r="r" b="b"/>
            <a:pathLst>
              <a:path w="4189408" h="956910" extrusionOk="0">
                <a:moveTo>
                  <a:pt x="3809" y="-575"/>
                </a:moveTo>
                <a:cubicBezTo>
                  <a:pt x="214998" y="133592"/>
                  <a:pt x="447961" y="229896"/>
                  <a:pt x="692234" y="284020"/>
                </a:cubicBezTo>
                <a:cubicBezTo>
                  <a:pt x="1111003" y="376475"/>
                  <a:pt x="1445577" y="318028"/>
                  <a:pt x="1527500" y="302332"/>
                </a:cubicBezTo>
                <a:cubicBezTo>
                  <a:pt x="1904275" y="230254"/>
                  <a:pt x="1943308" y="105443"/>
                  <a:pt x="2316916" y="36187"/>
                </a:cubicBezTo>
                <a:cubicBezTo>
                  <a:pt x="2366139" y="27031"/>
                  <a:pt x="2694173" y="-31141"/>
                  <a:pt x="3023653" y="36187"/>
                </a:cubicBezTo>
                <a:cubicBezTo>
                  <a:pt x="3706157" y="175593"/>
                  <a:pt x="4092777" y="791733"/>
                  <a:pt x="4189432" y="956336"/>
                </a:cubicBezTo>
                <a:lnTo>
                  <a:pt x="23" y="956336"/>
                </a:lnTo>
                <a:cubicBezTo>
                  <a:pt x="1262" y="637409"/>
                  <a:pt x="2522" y="318441"/>
                  <a:pt x="3809" y="-57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27000" dist="63500" dir="306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p22"/>
          <p:cNvSpPr/>
          <p:nvPr/>
        </p:nvSpPr>
        <p:spPr>
          <a:xfrm rot="10800000" flipH="1">
            <a:off x="-11362" y="-44041"/>
            <a:ext cx="4620774" cy="752251"/>
          </a:xfrm>
          <a:custGeom>
            <a:avLst/>
            <a:gdLst/>
            <a:ahLst/>
            <a:cxnLst/>
            <a:rect l="l" t="t" r="r" b="b"/>
            <a:pathLst>
              <a:path w="4620774" h="752251" extrusionOk="0">
                <a:moveTo>
                  <a:pt x="3740" y="501504"/>
                </a:moveTo>
                <a:cubicBezTo>
                  <a:pt x="146313" y="562581"/>
                  <a:pt x="293636" y="611721"/>
                  <a:pt x="444332" y="648414"/>
                </a:cubicBezTo>
                <a:cubicBezTo>
                  <a:pt x="532863" y="669961"/>
                  <a:pt x="661668" y="701285"/>
                  <a:pt x="820694" y="712644"/>
                </a:cubicBezTo>
                <a:cubicBezTo>
                  <a:pt x="929259" y="720423"/>
                  <a:pt x="1207107" y="737634"/>
                  <a:pt x="1499963" y="630033"/>
                </a:cubicBezTo>
                <a:cubicBezTo>
                  <a:pt x="1772991" y="529729"/>
                  <a:pt x="1774576" y="468804"/>
                  <a:pt x="2133314" y="226134"/>
                </a:cubicBezTo>
                <a:cubicBezTo>
                  <a:pt x="2355743" y="75713"/>
                  <a:pt x="2499279" y="27661"/>
                  <a:pt x="2684053" y="5838"/>
                </a:cubicBezTo>
                <a:cubicBezTo>
                  <a:pt x="2995840" y="-30855"/>
                  <a:pt x="3250214" y="96229"/>
                  <a:pt x="3510163" y="226134"/>
                </a:cubicBezTo>
                <a:cubicBezTo>
                  <a:pt x="3843223" y="392595"/>
                  <a:pt x="3925489" y="524635"/>
                  <a:pt x="4290354" y="657570"/>
                </a:cubicBezTo>
                <a:cubicBezTo>
                  <a:pt x="4398093" y="696838"/>
                  <a:pt x="4508516" y="728292"/>
                  <a:pt x="4620798" y="751677"/>
                </a:cubicBezTo>
                <a:lnTo>
                  <a:pt x="23" y="7516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27000" dist="63500" dir="306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0" name="Google Shape;350;p22"/>
          <p:cNvSpPr/>
          <p:nvPr/>
        </p:nvSpPr>
        <p:spPr>
          <a:xfrm rot="10800000" flipH="1">
            <a:off x="7771251" y="320358"/>
            <a:ext cx="4407433" cy="1665199"/>
          </a:xfrm>
          <a:custGeom>
            <a:avLst/>
            <a:gdLst/>
            <a:ahLst/>
            <a:cxnLst/>
            <a:rect l="l" t="t" r="r" b="b"/>
            <a:pathLst>
              <a:path w="3703725" h="1332159" extrusionOk="0">
                <a:moveTo>
                  <a:pt x="0" y="1332159"/>
                </a:moveTo>
                <a:cubicBezTo>
                  <a:pt x="27537" y="1208243"/>
                  <a:pt x="93626" y="997240"/>
                  <a:pt x="266214" y="806684"/>
                </a:cubicBezTo>
                <a:cubicBezTo>
                  <a:pt x="524649" y="521264"/>
                  <a:pt x="861908" y="439961"/>
                  <a:pt x="1064787" y="421167"/>
                </a:cubicBezTo>
                <a:cubicBezTo>
                  <a:pt x="1560453" y="375249"/>
                  <a:pt x="1731044" y="570486"/>
                  <a:pt x="2129504" y="577164"/>
                </a:cubicBezTo>
                <a:cubicBezTo>
                  <a:pt x="2593985" y="585012"/>
                  <a:pt x="2807671" y="437276"/>
                  <a:pt x="2992376" y="292638"/>
                </a:cubicBezTo>
                <a:cubicBezTo>
                  <a:pt x="3101284" y="207342"/>
                  <a:pt x="3195461" y="82806"/>
                  <a:pt x="3396205" y="26424"/>
                </a:cubicBezTo>
                <a:cubicBezTo>
                  <a:pt x="3496371" y="-872"/>
                  <a:pt x="3601080" y="-7102"/>
                  <a:pt x="3703725" y="8112"/>
                </a:cubicBezTo>
              </a:path>
            </a:pathLst>
          </a:custGeom>
          <a:noFill/>
          <a:ln w="19050" cap="flat" cmpd="sng">
            <a:solidFill>
              <a:schemeClr val="accent3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Google Shape;351;p22"/>
          <p:cNvSpPr/>
          <p:nvPr/>
        </p:nvSpPr>
        <p:spPr>
          <a:xfrm rot="10800000" flipH="1">
            <a:off x="7541963" y="-42501"/>
            <a:ext cx="4634389" cy="1665199"/>
          </a:xfrm>
          <a:custGeom>
            <a:avLst/>
            <a:gdLst/>
            <a:ahLst/>
            <a:cxnLst/>
            <a:rect l="l" t="t" r="r" b="b"/>
            <a:pathLst>
              <a:path w="3707511" h="1332159" extrusionOk="0">
                <a:moveTo>
                  <a:pt x="23" y="1331585"/>
                </a:moveTo>
                <a:cubicBezTo>
                  <a:pt x="27560" y="1207669"/>
                  <a:pt x="93649" y="996666"/>
                  <a:pt x="266237" y="806110"/>
                </a:cubicBezTo>
                <a:cubicBezTo>
                  <a:pt x="524672" y="520690"/>
                  <a:pt x="861931" y="439387"/>
                  <a:pt x="1064810" y="420593"/>
                </a:cubicBezTo>
                <a:cubicBezTo>
                  <a:pt x="1560476" y="374675"/>
                  <a:pt x="1731067" y="569912"/>
                  <a:pt x="2129527" y="576590"/>
                </a:cubicBezTo>
                <a:cubicBezTo>
                  <a:pt x="2594008" y="584438"/>
                  <a:pt x="2807694" y="436702"/>
                  <a:pt x="2992399" y="292064"/>
                </a:cubicBezTo>
                <a:cubicBezTo>
                  <a:pt x="3101307" y="206768"/>
                  <a:pt x="3195484" y="82232"/>
                  <a:pt x="3396228" y="25850"/>
                </a:cubicBezTo>
                <a:cubicBezTo>
                  <a:pt x="3496394" y="-1446"/>
                  <a:pt x="3601103" y="-7676"/>
                  <a:pt x="3703748" y="7538"/>
                </a:cubicBezTo>
                <a:cubicBezTo>
                  <a:pt x="3704987" y="448908"/>
                  <a:pt x="3706226" y="890257"/>
                  <a:pt x="3707534" y="1331585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27000" dist="63500" dir="3060000" algn="br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2" name="Google Shape;352;p22"/>
          <p:cNvSpPr/>
          <p:nvPr/>
        </p:nvSpPr>
        <p:spPr>
          <a:xfrm rot="10800000" flipH="1">
            <a:off x="-11362" y="91813"/>
            <a:ext cx="4185623" cy="956911"/>
          </a:xfrm>
          <a:custGeom>
            <a:avLst/>
            <a:gdLst/>
            <a:ahLst/>
            <a:cxnLst/>
            <a:rect l="l" t="t" r="r" b="b"/>
            <a:pathLst>
              <a:path w="4185623" h="956911" extrusionOk="0">
                <a:moveTo>
                  <a:pt x="0" y="0"/>
                </a:moveTo>
                <a:cubicBezTo>
                  <a:pt x="211189" y="134167"/>
                  <a:pt x="444152" y="230471"/>
                  <a:pt x="688425" y="284595"/>
                </a:cubicBezTo>
                <a:cubicBezTo>
                  <a:pt x="1107194" y="377050"/>
                  <a:pt x="1441768" y="318603"/>
                  <a:pt x="1523691" y="302907"/>
                </a:cubicBezTo>
                <a:cubicBezTo>
                  <a:pt x="1900466" y="230829"/>
                  <a:pt x="1939499" y="106018"/>
                  <a:pt x="2313107" y="36762"/>
                </a:cubicBezTo>
                <a:cubicBezTo>
                  <a:pt x="2362330" y="27606"/>
                  <a:pt x="2690364" y="-30566"/>
                  <a:pt x="3019844" y="36762"/>
                </a:cubicBezTo>
                <a:cubicBezTo>
                  <a:pt x="3702348" y="176168"/>
                  <a:pt x="4088968" y="792308"/>
                  <a:pt x="4185623" y="956911"/>
                </a:cubicBez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p22"/>
          <p:cNvSpPr/>
          <p:nvPr/>
        </p:nvSpPr>
        <p:spPr>
          <a:xfrm rot="10800000" flipH="1">
            <a:off x="-11362" y="-37941"/>
            <a:ext cx="4877763" cy="971131"/>
          </a:xfrm>
          <a:custGeom>
            <a:avLst/>
            <a:gdLst/>
            <a:ahLst/>
            <a:cxnLst/>
            <a:rect l="l" t="t" r="r" b="b"/>
            <a:pathLst>
              <a:path w="4914623" h="971131" extrusionOk="0">
                <a:moveTo>
                  <a:pt x="0" y="501883"/>
                </a:moveTo>
                <a:cubicBezTo>
                  <a:pt x="142573" y="562960"/>
                  <a:pt x="289896" y="612100"/>
                  <a:pt x="440592" y="648793"/>
                </a:cubicBezTo>
                <a:cubicBezTo>
                  <a:pt x="529123" y="670340"/>
                  <a:pt x="657928" y="701664"/>
                  <a:pt x="816954" y="713023"/>
                </a:cubicBezTo>
                <a:cubicBezTo>
                  <a:pt x="925519" y="720802"/>
                  <a:pt x="1203367" y="738013"/>
                  <a:pt x="1496223" y="630412"/>
                </a:cubicBezTo>
                <a:cubicBezTo>
                  <a:pt x="1769251" y="530108"/>
                  <a:pt x="1770836" y="469183"/>
                  <a:pt x="2129574" y="226513"/>
                </a:cubicBezTo>
                <a:cubicBezTo>
                  <a:pt x="2352003" y="76092"/>
                  <a:pt x="2495539" y="28040"/>
                  <a:pt x="2680313" y="6217"/>
                </a:cubicBezTo>
                <a:cubicBezTo>
                  <a:pt x="2992100" y="-30476"/>
                  <a:pt x="3240306" y="102016"/>
                  <a:pt x="3506423" y="226513"/>
                </a:cubicBezTo>
                <a:cubicBezTo>
                  <a:pt x="3772540" y="351010"/>
                  <a:pt x="4082886" y="637731"/>
                  <a:pt x="4277015" y="753199"/>
                </a:cubicBezTo>
                <a:cubicBezTo>
                  <a:pt x="4471144" y="868667"/>
                  <a:pt x="4802341" y="947746"/>
                  <a:pt x="4914623" y="971131"/>
                </a:cubicBezTo>
              </a:path>
            </a:pathLst>
          </a:custGeom>
          <a:noFill/>
          <a:ln w="19050" cap="flat" cmpd="sng">
            <a:solidFill>
              <a:schemeClr val="accent4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354" name="Google Shape;354;p22"/>
          <p:cNvSpPr/>
          <p:nvPr/>
        </p:nvSpPr>
        <p:spPr>
          <a:xfrm rot="10800000">
            <a:off x="7559864" y="-44041"/>
            <a:ext cx="4620774" cy="752251"/>
          </a:xfrm>
          <a:custGeom>
            <a:avLst/>
            <a:gdLst/>
            <a:ahLst/>
            <a:cxnLst/>
            <a:rect l="l" t="t" r="r" b="b"/>
            <a:pathLst>
              <a:path w="4620774" h="752251" extrusionOk="0">
                <a:moveTo>
                  <a:pt x="3740" y="501504"/>
                </a:moveTo>
                <a:cubicBezTo>
                  <a:pt x="146313" y="562581"/>
                  <a:pt x="293636" y="611721"/>
                  <a:pt x="444332" y="648414"/>
                </a:cubicBezTo>
                <a:cubicBezTo>
                  <a:pt x="532863" y="669961"/>
                  <a:pt x="661668" y="701285"/>
                  <a:pt x="820694" y="712644"/>
                </a:cubicBezTo>
                <a:cubicBezTo>
                  <a:pt x="929259" y="720423"/>
                  <a:pt x="1207107" y="737634"/>
                  <a:pt x="1499963" y="630033"/>
                </a:cubicBezTo>
                <a:cubicBezTo>
                  <a:pt x="1772991" y="529729"/>
                  <a:pt x="1774576" y="468804"/>
                  <a:pt x="2133314" y="226134"/>
                </a:cubicBezTo>
                <a:cubicBezTo>
                  <a:pt x="2355743" y="75713"/>
                  <a:pt x="2499279" y="27661"/>
                  <a:pt x="2684053" y="5838"/>
                </a:cubicBezTo>
                <a:cubicBezTo>
                  <a:pt x="2995840" y="-30855"/>
                  <a:pt x="3250214" y="96229"/>
                  <a:pt x="3510163" y="226134"/>
                </a:cubicBezTo>
                <a:cubicBezTo>
                  <a:pt x="3843223" y="392595"/>
                  <a:pt x="3925489" y="524635"/>
                  <a:pt x="4290354" y="657570"/>
                </a:cubicBezTo>
                <a:cubicBezTo>
                  <a:pt x="4398093" y="696838"/>
                  <a:pt x="4508516" y="728292"/>
                  <a:pt x="4620798" y="751677"/>
                </a:cubicBezTo>
                <a:lnTo>
                  <a:pt x="23" y="7516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27000" dist="63500" dir="306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p22"/>
          <p:cNvSpPr/>
          <p:nvPr/>
        </p:nvSpPr>
        <p:spPr>
          <a:xfrm rot="10800000">
            <a:off x="7302874" y="-44041"/>
            <a:ext cx="4877763" cy="971131"/>
          </a:xfrm>
          <a:custGeom>
            <a:avLst/>
            <a:gdLst/>
            <a:ahLst/>
            <a:cxnLst/>
            <a:rect l="l" t="t" r="r" b="b"/>
            <a:pathLst>
              <a:path w="4914623" h="971131" extrusionOk="0">
                <a:moveTo>
                  <a:pt x="0" y="501883"/>
                </a:moveTo>
                <a:cubicBezTo>
                  <a:pt x="142573" y="562960"/>
                  <a:pt x="289896" y="612100"/>
                  <a:pt x="440592" y="648793"/>
                </a:cubicBezTo>
                <a:cubicBezTo>
                  <a:pt x="529123" y="670340"/>
                  <a:pt x="657928" y="701664"/>
                  <a:pt x="816954" y="713023"/>
                </a:cubicBezTo>
                <a:cubicBezTo>
                  <a:pt x="925519" y="720802"/>
                  <a:pt x="1203367" y="738013"/>
                  <a:pt x="1496223" y="630412"/>
                </a:cubicBezTo>
                <a:cubicBezTo>
                  <a:pt x="1769251" y="530108"/>
                  <a:pt x="1770836" y="469183"/>
                  <a:pt x="2129574" y="226513"/>
                </a:cubicBezTo>
                <a:cubicBezTo>
                  <a:pt x="2352003" y="76092"/>
                  <a:pt x="2495539" y="28040"/>
                  <a:pt x="2680313" y="6217"/>
                </a:cubicBezTo>
                <a:cubicBezTo>
                  <a:pt x="2992100" y="-30476"/>
                  <a:pt x="3240306" y="102016"/>
                  <a:pt x="3506423" y="226513"/>
                </a:cubicBezTo>
                <a:cubicBezTo>
                  <a:pt x="3772540" y="351010"/>
                  <a:pt x="4082886" y="637731"/>
                  <a:pt x="4277015" y="753199"/>
                </a:cubicBezTo>
                <a:cubicBezTo>
                  <a:pt x="4471144" y="868667"/>
                  <a:pt x="4802341" y="947746"/>
                  <a:pt x="4914623" y="971131"/>
                </a:cubicBezTo>
              </a:path>
            </a:pathLst>
          </a:custGeom>
          <a:noFill/>
          <a:ln w="19050" cap="flat" cmpd="sng">
            <a:solidFill>
              <a:schemeClr val="accent4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356" name="Google Shape;356;p22"/>
          <p:cNvSpPr/>
          <p:nvPr/>
        </p:nvSpPr>
        <p:spPr>
          <a:xfrm rot="2530671">
            <a:off x="-499363" y="4373195"/>
            <a:ext cx="6133163" cy="1215599"/>
          </a:xfrm>
          <a:custGeom>
            <a:avLst/>
            <a:gdLst/>
            <a:ahLst/>
            <a:cxnLst/>
            <a:rect l="l" t="t" r="r" b="b"/>
            <a:pathLst>
              <a:path w="12201525" h="2166807" extrusionOk="0">
                <a:moveTo>
                  <a:pt x="0" y="1942490"/>
                </a:moveTo>
                <a:cubicBezTo>
                  <a:pt x="310356" y="2088540"/>
                  <a:pt x="620713" y="2234590"/>
                  <a:pt x="1019175" y="2132990"/>
                </a:cubicBezTo>
                <a:cubicBezTo>
                  <a:pt x="1417637" y="2031390"/>
                  <a:pt x="1930400" y="1504340"/>
                  <a:pt x="2390775" y="1332890"/>
                </a:cubicBezTo>
                <a:cubicBezTo>
                  <a:pt x="2851150" y="1161440"/>
                  <a:pt x="3244850" y="1342415"/>
                  <a:pt x="3657600" y="1590065"/>
                </a:cubicBezTo>
                <a:cubicBezTo>
                  <a:pt x="4070350" y="1837715"/>
                  <a:pt x="4670425" y="2134577"/>
                  <a:pt x="5181600" y="1913915"/>
                </a:cubicBezTo>
                <a:cubicBezTo>
                  <a:pt x="5692775" y="1693253"/>
                  <a:pt x="6210300" y="566128"/>
                  <a:pt x="6724650" y="266090"/>
                </a:cubicBezTo>
                <a:cubicBezTo>
                  <a:pt x="7239000" y="-33948"/>
                  <a:pt x="7681913" y="-73635"/>
                  <a:pt x="8267700" y="113690"/>
                </a:cubicBezTo>
                <a:cubicBezTo>
                  <a:pt x="8853488" y="301015"/>
                  <a:pt x="9337675" y="983640"/>
                  <a:pt x="10239375" y="1390040"/>
                </a:cubicBezTo>
                <a:cubicBezTo>
                  <a:pt x="11141075" y="1796440"/>
                  <a:pt x="11547475" y="1021740"/>
                  <a:pt x="12201525" y="837590"/>
                </a:cubicBez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Google Shape;357;p22"/>
          <p:cNvSpPr/>
          <p:nvPr/>
        </p:nvSpPr>
        <p:spPr>
          <a:xfrm rot="3557305">
            <a:off x="-307396" y="5047548"/>
            <a:ext cx="3607878" cy="1334825"/>
          </a:xfrm>
          <a:custGeom>
            <a:avLst/>
            <a:gdLst/>
            <a:ahLst/>
            <a:cxnLst/>
            <a:rect l="l" t="t" r="r" b="b"/>
            <a:pathLst>
              <a:path w="3703725" h="1332159" extrusionOk="0">
                <a:moveTo>
                  <a:pt x="0" y="1332159"/>
                </a:moveTo>
                <a:cubicBezTo>
                  <a:pt x="27537" y="1208243"/>
                  <a:pt x="93626" y="997240"/>
                  <a:pt x="266214" y="806684"/>
                </a:cubicBezTo>
                <a:cubicBezTo>
                  <a:pt x="524649" y="521264"/>
                  <a:pt x="861908" y="439961"/>
                  <a:pt x="1064787" y="421167"/>
                </a:cubicBezTo>
                <a:cubicBezTo>
                  <a:pt x="1560453" y="375249"/>
                  <a:pt x="1731044" y="570486"/>
                  <a:pt x="2129504" y="577164"/>
                </a:cubicBezTo>
                <a:cubicBezTo>
                  <a:pt x="2593985" y="585012"/>
                  <a:pt x="2807671" y="437276"/>
                  <a:pt x="2992376" y="292638"/>
                </a:cubicBezTo>
                <a:cubicBezTo>
                  <a:pt x="3101284" y="207342"/>
                  <a:pt x="3195461" y="82806"/>
                  <a:pt x="3396205" y="26424"/>
                </a:cubicBezTo>
                <a:cubicBezTo>
                  <a:pt x="3496371" y="-872"/>
                  <a:pt x="3601080" y="-7102"/>
                  <a:pt x="3703725" y="8112"/>
                </a:cubicBezTo>
              </a:path>
            </a:pathLst>
          </a:custGeom>
          <a:noFill/>
          <a:ln w="19050" cap="flat" cmpd="sng">
            <a:solidFill>
              <a:schemeClr val="accent3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18900044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36000"/>
              </a:srgbClr>
            </a:outerShdw>
          </a:effectLst>
        </p:spPr>
        <p:txBody>
          <a:bodyPr spcFirstLastPara="1" wrap="square" lIns="121900" tIns="121900" rIns="121900" bIns="1219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DM Sans"/>
              <a:buNone/>
              <a:defRPr sz="4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DM Sans"/>
              <a:buNone/>
              <a:defRPr sz="4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DM Sans"/>
              <a:buNone/>
              <a:defRPr sz="4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DM Sans"/>
              <a:buNone/>
              <a:defRPr sz="4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DM Sans"/>
              <a:buNone/>
              <a:defRPr sz="4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DM Sans"/>
              <a:buNone/>
              <a:defRPr sz="4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DM Sans"/>
              <a:buNone/>
              <a:defRPr sz="4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DM Sans"/>
              <a:buNone/>
              <a:defRPr sz="4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DM Sans"/>
              <a:buNone/>
              <a:defRPr sz="40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Deca"/>
              <a:buChar char="●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1pPr>
            <a:lvl2pPr marL="914400" lvl="1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Deca"/>
              <a:buChar char="○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2pPr>
            <a:lvl3pPr marL="1371600" lvl="2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Deca"/>
              <a:buChar char="■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3pPr>
            <a:lvl4pPr marL="1828800" lvl="3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Deca"/>
              <a:buChar char="●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4pPr>
            <a:lvl5pPr marL="2286000" lvl="4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Deca"/>
              <a:buChar char="○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5pPr>
            <a:lvl6pPr marL="2743200" lvl="5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Deca"/>
              <a:buChar char="■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6pPr>
            <a:lvl7pPr marL="3200400" lvl="6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Deca"/>
              <a:buChar char="●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7pPr>
            <a:lvl8pPr marL="3657600" lvl="7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Deca"/>
              <a:buChar char="○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8pPr>
            <a:lvl9pPr marL="4114800" lvl="8" indent="-34925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Lexend Deca"/>
              <a:buChar char="■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" name="Google Shape;9;p1"/>
          <p:cNvSpPr txBox="1"/>
          <p:nvPr/>
        </p:nvSpPr>
        <p:spPr>
          <a:xfrm rot="5400000">
            <a:off x="-679350" y="61985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68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24"/>
          <p:cNvSpPr txBox="1">
            <a:spLocks noGrp="1"/>
          </p:cNvSpPr>
          <p:nvPr>
            <p:ph type="title"/>
          </p:nvPr>
        </p:nvSpPr>
        <p:spPr>
          <a:xfrm>
            <a:off x="2924623" y="2303331"/>
            <a:ext cx="6342754" cy="2013836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ru-RU" sz="3600" dirty="0">
                <a:latin typeface="Bahnschrift SemiBold" panose="020B0502040204020203" pitchFamily="34" charset="0"/>
              </a:rPr>
              <a:t>ИНФОРМАЦИОННАЯ СИСТЕМА ПРЕДПРИЯТИЙ: АРХИТЕКТУРА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sz="3600" dirty="0">
              <a:latin typeface="Bahnschrift SemiBold" panose="020B0502040204020203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29;p31">
            <a:extLst>
              <a:ext uri="{FF2B5EF4-FFF2-40B4-BE49-F238E27FC236}">
                <a16:creationId xmlns:a16="http://schemas.microsoft.com/office/drawing/2014/main" id="{7BA89F3C-2336-89F1-23E3-57220A9570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5650" y="322619"/>
            <a:ext cx="11360700" cy="7635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/>
            <a:r>
              <a:rPr lang="ru-RU" dirty="0">
                <a:solidFill>
                  <a:schemeClr val="tx1">
                    <a:lumMod val="75000"/>
                  </a:schemeClr>
                </a:solidFill>
                <a:latin typeface="Bahnschrift SemiBold" panose="020B0502040204020203" pitchFamily="34" charset="0"/>
              </a:rPr>
              <a:t>Введение</a:t>
            </a:r>
            <a:endParaRPr dirty="0">
              <a:solidFill>
                <a:schemeClr val="tx1">
                  <a:lumMod val="75000"/>
                </a:schemeClr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" name="Google Shape;435;p31">
            <a:extLst>
              <a:ext uri="{FF2B5EF4-FFF2-40B4-BE49-F238E27FC236}">
                <a16:creationId xmlns:a16="http://schemas.microsoft.com/office/drawing/2014/main" id="{E938225B-BBF6-B6BA-1220-9AB5B29E5637}"/>
              </a:ext>
            </a:extLst>
          </p:cNvPr>
          <p:cNvSpPr txBox="1">
            <a:spLocks/>
          </p:cNvSpPr>
          <p:nvPr/>
        </p:nvSpPr>
        <p:spPr>
          <a:xfrm>
            <a:off x="415650" y="1086119"/>
            <a:ext cx="10313572" cy="17242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>
              <a:lnSpc>
                <a:spcPct val="150000"/>
              </a:lnSpc>
              <a:buClr>
                <a:schemeClr val="dk2"/>
              </a:buClr>
              <a:buSzPts val="1900"/>
              <a:buFont typeface="Lexend Deca"/>
              <a:buNone/>
              <a:defRPr sz="1800">
                <a:solidFill>
                  <a:schemeClr val="dk2"/>
                </a:solidFill>
                <a:latin typeface="Bahnschrift SemiBold" panose="020B0502040204020203" pitchFamily="34" charset="0"/>
                <a:ea typeface="Lexend Deca"/>
                <a:cs typeface="Lexend Deca"/>
              </a:defRPr>
            </a:lvl1pPr>
            <a:lvl2pPr marL="9144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○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2pPr>
            <a:lvl3pPr marL="13716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■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3pPr>
            <a:lvl4pPr marL="18288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●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4pPr>
            <a:lvl5pPr marL="22860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○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5pPr>
            <a:lvl6pPr marL="27432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■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6pPr>
            <a:lvl7pPr marL="32004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●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7pPr>
            <a:lvl8pPr marL="36576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○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8pPr>
            <a:lvl9pPr marL="4114800" indent="-34925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Lexend Deca"/>
              <a:buChar char="■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9pPr>
          </a:lstStyle>
          <a:p>
            <a:pPr>
              <a:spcAft>
                <a:spcPts val="1200"/>
              </a:spcAft>
            </a:pPr>
            <a:r>
              <a:rPr lang="ru-RU" dirty="0"/>
              <a:t>Создание производственных мощностей страны связано с применением не только высококвалифицированного персонала, но и информационные технологии. </a:t>
            </a:r>
          </a:p>
          <a:p>
            <a:pPr>
              <a:spcAft>
                <a:spcPts val="1200"/>
              </a:spcAft>
            </a:pPr>
            <a:r>
              <a:rPr lang="ru-RU" dirty="0"/>
              <a:t>Такие технологии способны решить проблемы производства, такие как:</a:t>
            </a:r>
          </a:p>
        </p:txBody>
      </p:sp>
      <p:sp>
        <p:nvSpPr>
          <p:cNvPr id="8" name="Google Shape;435;p31">
            <a:extLst>
              <a:ext uri="{FF2B5EF4-FFF2-40B4-BE49-F238E27FC236}">
                <a16:creationId xmlns:a16="http://schemas.microsoft.com/office/drawing/2014/main" id="{12D122DE-FC2C-E07D-DA77-B2A04EBD0E1B}"/>
              </a:ext>
            </a:extLst>
          </p:cNvPr>
          <p:cNvSpPr txBox="1">
            <a:spLocks/>
          </p:cNvSpPr>
          <p:nvPr/>
        </p:nvSpPr>
        <p:spPr>
          <a:xfrm>
            <a:off x="1058043" y="2810323"/>
            <a:ext cx="10313572" cy="2404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>
              <a:lnSpc>
                <a:spcPct val="150000"/>
              </a:lnSpc>
              <a:buClr>
                <a:schemeClr val="dk2"/>
              </a:buClr>
              <a:buSzPts val="1900"/>
              <a:buFont typeface="Lexend Deca"/>
              <a:buNone/>
              <a:defRPr sz="1800">
                <a:solidFill>
                  <a:schemeClr val="dk2"/>
                </a:solidFill>
                <a:latin typeface="Bahnschrift SemiBold" panose="020B0502040204020203" pitchFamily="34" charset="0"/>
                <a:ea typeface="Lexend Deca"/>
                <a:cs typeface="Lexend Deca"/>
              </a:defRPr>
            </a:lvl1pPr>
            <a:lvl2pPr marL="9144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○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2pPr>
            <a:lvl3pPr marL="13716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■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3pPr>
            <a:lvl4pPr marL="18288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●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4pPr>
            <a:lvl5pPr marL="22860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○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5pPr>
            <a:lvl6pPr marL="27432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■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6pPr>
            <a:lvl7pPr marL="32004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●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7pPr>
            <a:lvl8pPr marL="36576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○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8pPr>
            <a:lvl9pPr marL="4114800" indent="-34925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Lexend Deca"/>
              <a:buChar char="■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9pPr>
          </a:lstStyle>
          <a:p>
            <a:r>
              <a:rPr lang="ru-RU" dirty="0">
                <a:solidFill>
                  <a:schemeClr val="tx1">
                    <a:lumMod val="50000"/>
                  </a:schemeClr>
                </a:solidFill>
              </a:rPr>
              <a:t>1. Ускорение производственных процессов;</a:t>
            </a:r>
          </a:p>
          <a:p>
            <a:r>
              <a:rPr lang="ru-RU" dirty="0">
                <a:solidFill>
                  <a:schemeClr val="tx1">
                    <a:lumMod val="50000"/>
                  </a:schemeClr>
                </a:solidFill>
              </a:rPr>
              <a:t>2. Увеличение доходности и уменьшение затрат;</a:t>
            </a:r>
          </a:p>
          <a:p>
            <a:r>
              <a:rPr lang="ru-RU" dirty="0">
                <a:solidFill>
                  <a:schemeClr val="tx1">
                    <a:lumMod val="50000"/>
                  </a:schemeClr>
                </a:solidFill>
              </a:rPr>
              <a:t>3. Повышение эффективности производственных процессов;</a:t>
            </a:r>
          </a:p>
          <a:p>
            <a:r>
              <a:rPr lang="ru-RU" dirty="0">
                <a:solidFill>
                  <a:schemeClr val="tx1">
                    <a:lumMod val="50000"/>
                  </a:schemeClr>
                </a:solidFill>
              </a:rPr>
              <a:t>4. Автоматизация производственных процессов;</a:t>
            </a:r>
          </a:p>
          <a:p>
            <a:r>
              <a:rPr lang="ru-RU" dirty="0">
                <a:solidFill>
                  <a:schemeClr val="tx1">
                    <a:lumMod val="50000"/>
                  </a:schemeClr>
                </a:solidFill>
              </a:rPr>
              <a:t>5. Уменьшение роли человека в производственных отношениях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3225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29;p31">
            <a:extLst>
              <a:ext uri="{FF2B5EF4-FFF2-40B4-BE49-F238E27FC236}">
                <a16:creationId xmlns:a16="http://schemas.microsoft.com/office/drawing/2014/main" id="{7BA89F3C-2336-89F1-23E3-57220A9570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5650" y="322619"/>
            <a:ext cx="11360700" cy="7635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/>
            <a:r>
              <a:rPr lang="ru-RU" dirty="0">
                <a:solidFill>
                  <a:schemeClr val="tx1">
                    <a:lumMod val="75000"/>
                  </a:schemeClr>
                </a:solidFill>
                <a:latin typeface="Bahnschrift SemiBold" panose="020B0502040204020203" pitchFamily="34" charset="0"/>
              </a:rPr>
              <a:t>Материалы и методы</a:t>
            </a:r>
            <a:endParaRPr dirty="0">
              <a:solidFill>
                <a:schemeClr val="tx1">
                  <a:lumMod val="75000"/>
                </a:schemeClr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" name="Google Shape;435;p31">
            <a:extLst>
              <a:ext uri="{FF2B5EF4-FFF2-40B4-BE49-F238E27FC236}">
                <a16:creationId xmlns:a16="http://schemas.microsoft.com/office/drawing/2014/main" id="{729B67FE-5490-EE6F-8C64-E281228A5047}"/>
              </a:ext>
            </a:extLst>
          </p:cNvPr>
          <p:cNvSpPr txBox="1">
            <a:spLocks/>
          </p:cNvSpPr>
          <p:nvPr/>
        </p:nvSpPr>
        <p:spPr>
          <a:xfrm>
            <a:off x="415650" y="1251011"/>
            <a:ext cx="10313572" cy="17242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>
              <a:lnSpc>
                <a:spcPct val="150000"/>
              </a:lnSpc>
              <a:buClr>
                <a:schemeClr val="dk2"/>
              </a:buClr>
              <a:buSzPts val="1900"/>
              <a:buFont typeface="Lexend Deca"/>
              <a:buNone/>
              <a:defRPr sz="1800">
                <a:solidFill>
                  <a:schemeClr val="dk2"/>
                </a:solidFill>
                <a:latin typeface="Bahnschrift SemiBold" panose="020B0502040204020203" pitchFamily="34" charset="0"/>
                <a:ea typeface="Lexend Deca"/>
                <a:cs typeface="Lexend Deca"/>
              </a:defRPr>
            </a:lvl1pPr>
            <a:lvl2pPr marL="9144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○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2pPr>
            <a:lvl3pPr marL="13716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■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3pPr>
            <a:lvl4pPr marL="18288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●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4pPr>
            <a:lvl5pPr marL="22860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○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5pPr>
            <a:lvl6pPr marL="27432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■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6pPr>
            <a:lvl7pPr marL="32004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●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7pPr>
            <a:lvl8pPr marL="36576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○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8pPr>
            <a:lvl9pPr marL="4114800" indent="-34925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Lexend Deca"/>
              <a:buChar char="■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9pPr>
          </a:lstStyle>
          <a:p>
            <a:pPr>
              <a:spcAft>
                <a:spcPts val="1200"/>
              </a:spcAft>
            </a:pPr>
            <a:r>
              <a:rPr lang="ru-RU" dirty="0"/>
              <a:t>Сегодня все больше систем, чья работа организуется по сценарию «клиент-сервер», внедряются в производственные процессы. </a:t>
            </a:r>
          </a:p>
          <a:p>
            <a:pPr>
              <a:spcAft>
                <a:spcPts val="1200"/>
              </a:spcAft>
            </a:pPr>
            <a:r>
              <a:rPr lang="ru-RU" dirty="0"/>
              <a:t>Такие информационные системы позволяют:</a:t>
            </a:r>
          </a:p>
        </p:txBody>
      </p:sp>
      <p:sp>
        <p:nvSpPr>
          <p:cNvPr id="7" name="Google Shape;435;p31">
            <a:extLst>
              <a:ext uri="{FF2B5EF4-FFF2-40B4-BE49-F238E27FC236}">
                <a16:creationId xmlns:a16="http://schemas.microsoft.com/office/drawing/2014/main" id="{B7E0827C-01E7-6C67-55E7-9B01403C3E1A}"/>
              </a:ext>
            </a:extLst>
          </p:cNvPr>
          <p:cNvSpPr txBox="1">
            <a:spLocks/>
          </p:cNvSpPr>
          <p:nvPr/>
        </p:nvSpPr>
        <p:spPr>
          <a:xfrm>
            <a:off x="1126736" y="2795333"/>
            <a:ext cx="10313572" cy="4265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>
              <a:lnSpc>
                <a:spcPct val="150000"/>
              </a:lnSpc>
              <a:buClr>
                <a:schemeClr val="dk2"/>
              </a:buClr>
              <a:buSzPts val="1900"/>
              <a:buFont typeface="Lexend Deca"/>
              <a:buNone/>
              <a:defRPr sz="1800">
                <a:solidFill>
                  <a:schemeClr val="dk2"/>
                </a:solidFill>
                <a:latin typeface="Bahnschrift SemiBold" panose="020B0502040204020203" pitchFamily="34" charset="0"/>
                <a:ea typeface="Lexend Deca"/>
                <a:cs typeface="Lexend Deca"/>
              </a:defRPr>
            </a:lvl1pPr>
            <a:lvl2pPr marL="9144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○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2pPr>
            <a:lvl3pPr marL="13716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■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3pPr>
            <a:lvl4pPr marL="18288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●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4pPr>
            <a:lvl5pPr marL="22860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○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5pPr>
            <a:lvl6pPr marL="27432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■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6pPr>
            <a:lvl7pPr marL="32004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●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7pPr>
            <a:lvl8pPr marL="36576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○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8pPr>
            <a:lvl9pPr marL="4114800" indent="-34925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Lexend Deca"/>
              <a:buChar char="■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9pPr>
          </a:lstStyle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tx1">
                    <a:lumMod val="50000"/>
                  </a:schemeClr>
                </a:solidFill>
              </a:rPr>
              <a:t>Упростить работу по организации деятельности;</a:t>
            </a: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tx1">
                    <a:lumMod val="50000"/>
                  </a:schemeClr>
                </a:solidFill>
              </a:rPr>
              <a:t>Иметь полную информацию о процессах на производстве;</a:t>
            </a: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tx1">
                    <a:lumMod val="50000"/>
                  </a:schemeClr>
                </a:solidFill>
              </a:rPr>
              <a:t>Управлять экономической деятельностью предприятия;</a:t>
            </a: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tx1">
                    <a:lumMod val="50000"/>
                  </a:schemeClr>
                </a:solidFill>
              </a:rPr>
              <a:t>Увеличить доходы фирмы с помощью ускорения и автоматизации процессов.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5737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29;p31">
            <a:extLst>
              <a:ext uri="{FF2B5EF4-FFF2-40B4-BE49-F238E27FC236}">
                <a16:creationId xmlns:a16="http://schemas.microsoft.com/office/drawing/2014/main" id="{7BA89F3C-2336-89F1-23E3-57220A9570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5650" y="322619"/>
            <a:ext cx="11360700" cy="7635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/>
            <a:r>
              <a:rPr lang="ru-RU" dirty="0">
                <a:solidFill>
                  <a:schemeClr val="tx1">
                    <a:lumMod val="75000"/>
                  </a:schemeClr>
                </a:solidFill>
                <a:latin typeface="Bahnschrift SemiBold" panose="020B0502040204020203" pitchFamily="34" charset="0"/>
              </a:rPr>
              <a:t>Материалы и методы</a:t>
            </a:r>
            <a:endParaRPr dirty="0">
              <a:solidFill>
                <a:schemeClr val="tx1">
                  <a:lumMod val="75000"/>
                </a:schemeClr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5" name="Google Shape;435;p31">
            <a:extLst>
              <a:ext uri="{FF2B5EF4-FFF2-40B4-BE49-F238E27FC236}">
                <a16:creationId xmlns:a16="http://schemas.microsoft.com/office/drawing/2014/main" id="{E2886734-12D2-D091-3AF6-B8F062E51E32}"/>
              </a:ext>
            </a:extLst>
          </p:cNvPr>
          <p:cNvSpPr txBox="1">
            <a:spLocks/>
          </p:cNvSpPr>
          <p:nvPr/>
        </p:nvSpPr>
        <p:spPr>
          <a:xfrm>
            <a:off x="415650" y="1251011"/>
            <a:ext cx="10313572" cy="17242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>
              <a:lnSpc>
                <a:spcPct val="150000"/>
              </a:lnSpc>
              <a:buClr>
                <a:schemeClr val="dk2"/>
              </a:buClr>
              <a:buSzPts val="1900"/>
              <a:buFont typeface="Lexend Deca"/>
              <a:buNone/>
              <a:defRPr sz="1800">
                <a:solidFill>
                  <a:schemeClr val="dk2"/>
                </a:solidFill>
                <a:latin typeface="Bahnschrift SemiBold" panose="020B0502040204020203" pitchFamily="34" charset="0"/>
                <a:ea typeface="Lexend Deca"/>
                <a:cs typeface="Lexend Deca"/>
              </a:defRPr>
            </a:lvl1pPr>
            <a:lvl2pPr marL="9144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○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2pPr>
            <a:lvl3pPr marL="13716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■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3pPr>
            <a:lvl4pPr marL="18288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●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4pPr>
            <a:lvl5pPr marL="22860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○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5pPr>
            <a:lvl6pPr marL="27432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■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6pPr>
            <a:lvl7pPr marL="32004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●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7pPr>
            <a:lvl8pPr marL="36576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○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8pPr>
            <a:lvl9pPr marL="4114800" indent="-34925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Lexend Deca"/>
              <a:buChar char="■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9pPr>
          </a:lstStyle>
          <a:p>
            <a:pPr>
              <a:spcAft>
                <a:spcPts val="1200"/>
              </a:spcAft>
            </a:pPr>
            <a:r>
              <a:rPr lang="ru-RU" dirty="0"/>
              <a:t>Строение системы называется </a:t>
            </a:r>
            <a:r>
              <a:rPr lang="ru-RU" dirty="0">
                <a:solidFill>
                  <a:schemeClr val="tx1">
                    <a:lumMod val="75000"/>
                  </a:schemeClr>
                </a:solidFill>
              </a:rPr>
              <a:t>IT-архитектурой</a:t>
            </a:r>
            <a:r>
              <a:rPr lang="ru-RU" dirty="0"/>
              <a:t> – это совокупность методов внедрения информационных технологий. </a:t>
            </a:r>
          </a:p>
          <a:p>
            <a:pPr>
              <a:spcAft>
                <a:spcPts val="1200"/>
              </a:spcAft>
            </a:pPr>
            <a:r>
              <a:rPr lang="ru-RU" dirty="0"/>
              <a:t>Технологии можно использовать в системах,  которые описывают следующие архитектуры:</a:t>
            </a:r>
          </a:p>
          <a:p>
            <a:pPr>
              <a:spcAft>
                <a:spcPts val="1200"/>
              </a:spcAft>
            </a:pPr>
            <a:endParaRPr lang="ru-RU" dirty="0"/>
          </a:p>
        </p:txBody>
      </p:sp>
      <p:sp>
        <p:nvSpPr>
          <p:cNvPr id="7" name="Google Shape;435;p31">
            <a:extLst>
              <a:ext uri="{FF2B5EF4-FFF2-40B4-BE49-F238E27FC236}">
                <a16:creationId xmlns:a16="http://schemas.microsoft.com/office/drawing/2014/main" id="{DA68AA93-CF2A-C9CF-3618-F40FCA57349A}"/>
              </a:ext>
            </a:extLst>
          </p:cNvPr>
          <p:cNvSpPr txBox="1">
            <a:spLocks/>
          </p:cNvSpPr>
          <p:nvPr/>
        </p:nvSpPr>
        <p:spPr>
          <a:xfrm>
            <a:off x="939214" y="2750363"/>
            <a:ext cx="10313572" cy="4265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>
              <a:lnSpc>
                <a:spcPct val="150000"/>
              </a:lnSpc>
              <a:buClr>
                <a:schemeClr val="dk2"/>
              </a:buClr>
              <a:buSzPts val="1900"/>
              <a:buFont typeface="Lexend Deca"/>
              <a:buNone/>
              <a:defRPr sz="1800">
                <a:solidFill>
                  <a:schemeClr val="dk2"/>
                </a:solidFill>
                <a:latin typeface="Bahnschrift SemiBold" panose="020B0502040204020203" pitchFamily="34" charset="0"/>
                <a:ea typeface="Lexend Deca"/>
                <a:cs typeface="Lexend Deca"/>
              </a:defRPr>
            </a:lvl1pPr>
            <a:lvl2pPr marL="9144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○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2pPr>
            <a:lvl3pPr marL="13716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■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3pPr>
            <a:lvl4pPr marL="18288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●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4pPr>
            <a:lvl5pPr marL="22860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○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5pPr>
            <a:lvl6pPr marL="27432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■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6pPr>
            <a:lvl7pPr marL="32004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●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7pPr>
            <a:lvl8pPr marL="36576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○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8pPr>
            <a:lvl9pPr marL="4114800" indent="-34925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Lexend Deca"/>
              <a:buChar char="■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9pPr>
          </a:lstStyle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ru-RU" dirty="0">
                <a:solidFill>
                  <a:schemeClr val="tx1">
                    <a:lumMod val="50000"/>
                  </a:schemeClr>
                </a:solidFill>
              </a:rPr>
              <a:t>Архитектура «клиент-сервер» создает фундамент для отношений между клиентом и сервером.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Intranet-</a:t>
            </a:r>
            <a:r>
              <a:rPr lang="ru-RU" dirty="0">
                <a:solidFill>
                  <a:schemeClr val="tx1">
                    <a:lumMod val="50000"/>
                  </a:schemeClr>
                </a:solidFill>
              </a:rPr>
              <a:t>-технология возникла главным образом из-за того, что технология «клиент-сервер» не всегда соответствовала требованиям скорости передачи данных.;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Case</a:t>
            </a:r>
            <a:r>
              <a:rPr lang="ru-RU" dirty="0">
                <a:solidFill>
                  <a:schemeClr val="tx1">
                    <a:lumMod val="50000"/>
                  </a:schemeClr>
                </a:solidFill>
              </a:rPr>
              <a:t>-технологии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0948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29;p31">
            <a:extLst>
              <a:ext uri="{FF2B5EF4-FFF2-40B4-BE49-F238E27FC236}">
                <a16:creationId xmlns:a16="http://schemas.microsoft.com/office/drawing/2014/main" id="{7BA89F3C-2336-89F1-23E3-57220A9570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5650" y="322619"/>
            <a:ext cx="11360700" cy="7635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/>
            <a:r>
              <a:rPr lang="ru-RU" dirty="0">
                <a:solidFill>
                  <a:schemeClr val="tx1">
                    <a:lumMod val="75000"/>
                  </a:schemeClr>
                </a:solidFill>
                <a:latin typeface="Bahnschrift SemiBold" panose="020B0502040204020203" pitchFamily="34" charset="0"/>
              </a:rPr>
              <a:t>Результаты и обсуждение</a:t>
            </a:r>
            <a:endParaRPr dirty="0">
              <a:solidFill>
                <a:schemeClr val="tx1">
                  <a:lumMod val="75000"/>
                </a:schemeClr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6" name="Google Shape;435;p31">
            <a:extLst>
              <a:ext uri="{FF2B5EF4-FFF2-40B4-BE49-F238E27FC236}">
                <a16:creationId xmlns:a16="http://schemas.microsoft.com/office/drawing/2014/main" id="{D6CA0E1E-0F38-5901-1E37-8FEAE827AB97}"/>
              </a:ext>
            </a:extLst>
          </p:cNvPr>
          <p:cNvSpPr txBox="1">
            <a:spLocks/>
          </p:cNvSpPr>
          <p:nvPr/>
        </p:nvSpPr>
        <p:spPr>
          <a:xfrm>
            <a:off x="415650" y="1086119"/>
            <a:ext cx="10313572" cy="5606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>
              <a:lnSpc>
                <a:spcPct val="150000"/>
              </a:lnSpc>
              <a:buClr>
                <a:schemeClr val="dk2"/>
              </a:buClr>
              <a:buSzPts val="1900"/>
              <a:buFont typeface="Lexend Deca"/>
              <a:buNone/>
              <a:defRPr sz="1800">
                <a:solidFill>
                  <a:schemeClr val="dk2"/>
                </a:solidFill>
                <a:latin typeface="Bahnschrift SemiBold" panose="020B0502040204020203" pitchFamily="34" charset="0"/>
                <a:ea typeface="Lexend Deca"/>
                <a:cs typeface="Lexend Deca"/>
              </a:defRPr>
            </a:lvl1pPr>
            <a:lvl2pPr marL="9144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○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2pPr>
            <a:lvl3pPr marL="13716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■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3pPr>
            <a:lvl4pPr marL="18288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●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4pPr>
            <a:lvl5pPr marL="22860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○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5pPr>
            <a:lvl6pPr marL="27432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■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6pPr>
            <a:lvl7pPr marL="32004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●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7pPr>
            <a:lvl8pPr marL="36576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○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8pPr>
            <a:lvl9pPr marL="4114800" indent="-34925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Lexend Deca"/>
              <a:buChar char="■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9pPr>
          </a:lstStyle>
          <a:p>
            <a:pPr marL="180340" marR="180340" indent="450215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dirty="0"/>
              <a:t>Информационные технологии в деятельности предприятий повышают интеллектуальный потенциал фирмы, способствуют ускорению производственных процессов и увеличению производственных мощностей. </a:t>
            </a:r>
          </a:p>
          <a:p>
            <a:pPr marL="180340" marR="180340" indent="450215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dirty="0"/>
              <a:t>В работе технологий главную роль играет информация, которая становится в дальнейшем видом производственных ресурсов.</a:t>
            </a:r>
          </a:p>
          <a:p>
            <a:pPr marL="180340" marR="180340" indent="450215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dirty="0"/>
              <a:t>На стратегическом уровне информация целенаправленно используется как критический корпоративный ресурс, необходимый для достижения целей и удовлетворения потребностей </a:t>
            </a:r>
            <a:r>
              <a:rPr lang="ru-RU"/>
              <a:t>предприятия.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945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29;p31">
            <a:extLst>
              <a:ext uri="{FF2B5EF4-FFF2-40B4-BE49-F238E27FC236}">
                <a16:creationId xmlns:a16="http://schemas.microsoft.com/office/drawing/2014/main" id="{7BA89F3C-2336-89F1-23E3-57220A9570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5650" y="322619"/>
            <a:ext cx="11360700" cy="7635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/>
            <a:r>
              <a:rPr lang="ru-RU" dirty="0">
                <a:solidFill>
                  <a:schemeClr val="tx1">
                    <a:lumMod val="75000"/>
                  </a:schemeClr>
                </a:solidFill>
                <a:latin typeface="Bahnschrift SemiBold" panose="020B0502040204020203" pitchFamily="34" charset="0"/>
              </a:rPr>
              <a:t>Заключение</a:t>
            </a:r>
            <a:endParaRPr dirty="0">
              <a:solidFill>
                <a:srgbClr val="FFFF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" name="Google Shape;435;p31">
            <a:extLst>
              <a:ext uri="{FF2B5EF4-FFF2-40B4-BE49-F238E27FC236}">
                <a16:creationId xmlns:a16="http://schemas.microsoft.com/office/drawing/2014/main" id="{56D07B10-B3A5-BBF3-E452-D923B288BAE3}"/>
              </a:ext>
            </a:extLst>
          </p:cNvPr>
          <p:cNvSpPr txBox="1">
            <a:spLocks/>
          </p:cNvSpPr>
          <p:nvPr/>
        </p:nvSpPr>
        <p:spPr>
          <a:xfrm>
            <a:off x="1207169" y="1548565"/>
            <a:ext cx="9567800" cy="2678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>
              <a:lnSpc>
                <a:spcPct val="150000"/>
              </a:lnSpc>
              <a:buClr>
                <a:schemeClr val="dk2"/>
              </a:buClr>
              <a:buSzPts val="1900"/>
              <a:buFont typeface="Lexend Deca"/>
              <a:buNone/>
              <a:defRPr sz="1800">
                <a:solidFill>
                  <a:schemeClr val="dk2"/>
                </a:solidFill>
                <a:latin typeface="Bahnschrift SemiBold" panose="020B0502040204020203" pitchFamily="34" charset="0"/>
                <a:ea typeface="Lexend Deca"/>
                <a:cs typeface="Lexend Deca"/>
              </a:defRPr>
            </a:lvl1pPr>
            <a:lvl2pPr marL="9144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○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2pPr>
            <a:lvl3pPr marL="13716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■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3pPr>
            <a:lvl4pPr marL="18288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●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4pPr>
            <a:lvl5pPr marL="22860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○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5pPr>
            <a:lvl6pPr marL="27432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■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6pPr>
            <a:lvl7pPr marL="32004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●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7pPr>
            <a:lvl8pPr marL="3657600" indent="-349250">
              <a:lnSpc>
                <a:spcPct val="115000"/>
              </a:lnSpc>
              <a:spcBef>
                <a:spcPts val="2100"/>
              </a:spcBef>
              <a:buClr>
                <a:schemeClr val="dk2"/>
              </a:buClr>
              <a:buSzPts val="1900"/>
              <a:buFont typeface="Lexend Deca"/>
              <a:buChar char="○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8pPr>
            <a:lvl9pPr marL="4114800" indent="-34925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Lexend Deca"/>
              <a:buChar char="■"/>
              <a:defRPr sz="1900">
                <a:solidFill>
                  <a:schemeClr val="dk2"/>
                </a:solidFill>
                <a:latin typeface="Lexend Deca"/>
                <a:ea typeface="Lexend Deca"/>
                <a:cs typeface="Lexend Deca"/>
              </a:defRPr>
            </a:lvl9pPr>
          </a:lstStyle>
          <a:p>
            <a:pPr algn="ctr">
              <a:lnSpc>
                <a:spcPct val="200000"/>
              </a:lnSpc>
              <a:spcAft>
                <a:spcPts val="1200"/>
              </a:spcAft>
            </a:pPr>
            <a:r>
              <a:rPr lang="ru-RU" sz="2000" dirty="0"/>
              <a:t>Таким образом, управление производственными процессами предприятий должны быть организованы с помощью информационных технологий. С помощью инноваций происходит рациональное и эффективное распределение информации для реализации производственных процессов.</a:t>
            </a:r>
          </a:p>
          <a:p>
            <a:pPr>
              <a:lnSpc>
                <a:spcPct val="200000"/>
              </a:lnSpc>
              <a:spcAft>
                <a:spcPts val="1200"/>
              </a:spcAft>
            </a:pPr>
            <a:endParaRPr lang="ru-RU" dirty="0"/>
          </a:p>
          <a:p>
            <a:pPr>
              <a:lnSpc>
                <a:spcPct val="200000"/>
              </a:lnSpc>
              <a:spcAft>
                <a:spcPts val="120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6821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" name="Google Shape;795;p44"/>
          <p:cNvSpPr txBox="1">
            <a:spLocks noGrp="1"/>
          </p:cNvSpPr>
          <p:nvPr>
            <p:ph type="title"/>
          </p:nvPr>
        </p:nvSpPr>
        <p:spPr>
          <a:xfrm>
            <a:off x="1346817" y="2365795"/>
            <a:ext cx="10078469" cy="142729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Bahnschrift SemiBold" panose="020B0502040204020203" pitchFamily="34" charset="0"/>
              </a:rPr>
              <a:t>Спасибо за внимание !</a:t>
            </a:r>
            <a:endParaRPr dirty="0">
              <a:latin typeface="Bahnschrift SemiBold" panose="020B0502040204020203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desMania">
  <a:themeElements>
    <a:clrScheme name="Simple Light">
      <a:dk1>
        <a:srgbClr val="8080F0"/>
      </a:dk1>
      <a:lt1>
        <a:srgbClr val="FFFFFF"/>
      </a:lt1>
      <a:dk2>
        <a:srgbClr val="000000"/>
      </a:dk2>
      <a:lt2>
        <a:srgbClr val="EEEEEE"/>
      </a:lt2>
      <a:accent1>
        <a:srgbClr val="4949E7"/>
      </a:accent1>
      <a:accent2>
        <a:srgbClr val="FA5353"/>
      </a:accent2>
      <a:accent3>
        <a:srgbClr val="FDD250"/>
      </a:accent3>
      <a:accent4>
        <a:srgbClr val="8080F0"/>
      </a:accent4>
      <a:accent5>
        <a:srgbClr val="000000"/>
      </a:accent5>
      <a:accent6>
        <a:srgbClr val="000000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</TotalTime>
  <Words>280</Words>
  <Application>Microsoft Office PowerPoint</Application>
  <PresentationFormat>Широкоэкранный</PresentationFormat>
  <Paragraphs>29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7" baseType="lpstr">
      <vt:lpstr>DM Sans</vt:lpstr>
      <vt:lpstr>Wingdings</vt:lpstr>
      <vt:lpstr>Barlow Condensed</vt:lpstr>
      <vt:lpstr>Bahnschrift SemiBold</vt:lpstr>
      <vt:lpstr>Times New Roman</vt:lpstr>
      <vt:lpstr>Aldrich</vt:lpstr>
      <vt:lpstr>Lexend Deca</vt:lpstr>
      <vt:lpstr>Abril Fatface</vt:lpstr>
      <vt:lpstr>Arial</vt:lpstr>
      <vt:lpstr>SlidesMania</vt:lpstr>
      <vt:lpstr>ИНФОРМАЦИОННАЯ СИСТЕМА ПРЕДПРИЯТИЙ: АРХИТЕКТУРА </vt:lpstr>
      <vt:lpstr>Введение</vt:lpstr>
      <vt:lpstr>Материалы и методы</vt:lpstr>
      <vt:lpstr>Материалы и методы</vt:lpstr>
      <vt:lpstr>Результаты и обсуждение</vt:lpstr>
      <vt:lpstr>Заключение</vt:lpstr>
      <vt:lpstr>Спасибо за внимание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СОЕДИНЕНИЯ</dc:title>
  <dc:creator>Professional</dc:creator>
  <cp:lastModifiedBy>Дарья Скубрий</cp:lastModifiedBy>
  <cp:revision>20</cp:revision>
  <dcterms:modified xsi:type="dcterms:W3CDTF">2023-02-26T16:09:44Z</dcterms:modified>
</cp:coreProperties>
</file>