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DC8D7B11-21B3-4C44-B194-70A36BE413F3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F5FC0C4-1305-44D6-9A39-42DBDFD22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143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7B11-21B3-4C44-B194-70A36BE413F3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C0C4-1305-44D6-9A39-42DBDFD22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061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7B11-21B3-4C44-B194-70A36BE413F3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C0C4-1305-44D6-9A39-42DBDFD22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124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7B11-21B3-4C44-B194-70A36BE413F3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C0C4-1305-44D6-9A39-42DBDFD2240B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196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7B11-21B3-4C44-B194-70A36BE413F3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C0C4-1305-44D6-9A39-42DBDFD22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85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7B11-21B3-4C44-B194-70A36BE413F3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C0C4-1305-44D6-9A39-42DBDFD22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68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7B11-21B3-4C44-B194-70A36BE413F3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C0C4-1305-44D6-9A39-42DBDFD22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261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7B11-21B3-4C44-B194-70A36BE413F3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C0C4-1305-44D6-9A39-42DBDFD22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056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7B11-21B3-4C44-B194-70A36BE413F3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C0C4-1305-44D6-9A39-42DBDFD22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316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7B11-21B3-4C44-B194-70A36BE413F3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C0C4-1305-44D6-9A39-42DBDFD22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02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7B11-21B3-4C44-B194-70A36BE413F3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C0C4-1305-44D6-9A39-42DBDFD22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257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7B11-21B3-4C44-B194-70A36BE413F3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C0C4-1305-44D6-9A39-42DBDFD22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477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7B11-21B3-4C44-B194-70A36BE413F3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C0C4-1305-44D6-9A39-42DBDFD22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88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7B11-21B3-4C44-B194-70A36BE413F3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C0C4-1305-44D6-9A39-42DBDFD22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19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7B11-21B3-4C44-B194-70A36BE413F3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C0C4-1305-44D6-9A39-42DBDFD22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362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7B11-21B3-4C44-B194-70A36BE413F3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C0C4-1305-44D6-9A39-42DBDFD22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01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7B11-21B3-4C44-B194-70A36BE413F3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C0C4-1305-44D6-9A39-42DBDFD22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729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D7B11-21B3-4C44-B194-70A36BE413F3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FC0C4-1305-44D6-9A39-42DBDFD22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16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056E11-FFDA-4BCF-899F-F1D7610722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491818"/>
            <a:ext cx="8791575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Научно-исследовательская статья на тему</a:t>
            </a:r>
            <a:r>
              <a:rPr lang="en-US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</a:t>
            </a:r>
            <a:br>
              <a:rPr lang="en-US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ru-RU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Системы обнаружения утечек в нефтегазовых трубопроводах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07AAC0-68DD-4F05-A1E5-DFD373B73F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Подготовил</a:t>
            </a:r>
            <a:r>
              <a:rPr lang="en-US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</a:t>
            </a:r>
            <a:endParaRPr lang="ru-RU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r"/>
            <a:r>
              <a:rPr lang="ru-RU" b="1" cap="none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Чепурной</a:t>
            </a:r>
            <a:r>
              <a:rPr lang="ru-RU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И.В. -студент </a:t>
            </a:r>
          </a:p>
          <a:p>
            <a:pPr algn="r"/>
            <a:r>
              <a:rPr lang="ru-RU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4-го курса группы ЭА41</a:t>
            </a:r>
            <a:endParaRPr lang="en-US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9670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9287E2-0E3A-43AC-A817-25A3D1451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904" y="0"/>
            <a:ext cx="9905998" cy="1021370"/>
          </a:xfrm>
        </p:spPr>
        <p:txBody>
          <a:bodyPr/>
          <a:lstStyle/>
          <a:p>
            <a:pPr algn="ctr"/>
            <a:r>
              <a:rPr lang="ru-RU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Введение в тему статьи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838821-CF0E-4E34-A7BB-0E25142C7E91}"/>
              </a:ext>
            </a:extLst>
          </p:cNvPr>
          <p:cNvSpPr txBox="1"/>
          <p:nvPr/>
        </p:nvSpPr>
        <p:spPr>
          <a:xfrm>
            <a:off x="578705" y="915863"/>
            <a:ext cx="11159026" cy="563231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Развитие нефтегазового сектора важно для экономики страны. Однако более важным вопросом является рациональное использование нефтепродуктов. Если все месторождения будут истощены, то нефтегазовый сектор не будет совершать свою деятельность. А истощаться сырьевые месторождения могут по главной причине – утечке сырья при авариях на месторождениях или трубопроводах. Важной деятельностью в нефтяном и газовом секторе является своевременное обнаружение утечки углеводородов. Для этого необходимо использовать различные методы для обнаружения. После чего необходимо оперативно принять решение о ликвидации утечки, чтобы не было распространения сырья в окружающей среде, это приносит вред не только сырьевому запасу, бюджету предприятия, но и экологии страны.</a:t>
            </a:r>
            <a:r>
              <a:rPr lang="ru-RU" sz="2400" b="1" dirty="0"/>
              <a:t> </a:t>
            </a:r>
            <a:r>
              <a:rPr lang="ru-RU" sz="2400" dirty="0"/>
              <a:t>Система обнаружения утечек имеет свою классификацию. В данной статье рассмотрим методы и классификацию обнаружения утечек нефти и газа.</a:t>
            </a:r>
            <a:r>
              <a:rPr lang="ru-RU" sz="2400" b="1" dirty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69165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43D2910-8673-4966-B624-012D63D48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0" y="3093903"/>
            <a:ext cx="9905999" cy="3541714"/>
          </a:xfr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ru-RU" dirty="0"/>
              <a:t>В работу нефтегазового сектора необходимо внедрять системы обнаружения утечек на магистральных трубопроводах. Такие системы должны решать следующие задачи:</a:t>
            </a:r>
          </a:p>
          <a:p>
            <a:pPr lvl="0"/>
            <a:r>
              <a:rPr lang="ru-RU" dirty="0"/>
              <a:t>Защита экологии страны от загрязнений, возникающих при разливе нефти или утечке газа, вызванные по причине аварийной ситуации на производстве;</a:t>
            </a:r>
          </a:p>
          <a:p>
            <a:pPr lvl="0"/>
            <a:r>
              <a:rPr lang="ru-RU" dirty="0"/>
              <a:t>Защита трубопровода от повреждений.</a:t>
            </a:r>
          </a:p>
        </p:txBody>
      </p:sp>
      <p:pic>
        <p:nvPicPr>
          <p:cNvPr id="1028" name="Picture 4" descr="Нефтяные реки | Добывающая промышленно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146" y="106441"/>
            <a:ext cx="4888526" cy="2864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09798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0FA6AE0-2B4C-4483-80FE-09AA723F4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644" y="422031"/>
            <a:ext cx="6076719" cy="5618284"/>
          </a:xfr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ru-RU" b="1" dirty="0"/>
              <a:t>Материалы и методы</a:t>
            </a:r>
            <a:endParaRPr lang="ru-RU" dirty="0"/>
          </a:p>
          <a:p>
            <a:pPr marL="0" indent="0">
              <a:buNone/>
            </a:pPr>
            <a:r>
              <a:rPr lang="ru-RU" sz="1800" dirty="0"/>
              <a:t>   Утечки отрицательно влияют не только на    экологию, но и на работу трубопровода. Такое проявление наблюдается во-первых в:</a:t>
            </a:r>
          </a:p>
          <a:p>
            <a:pPr lvl="0"/>
            <a:r>
              <a:rPr lang="ru-RU" sz="1800" dirty="0"/>
              <a:t>Изменении показателей</a:t>
            </a:r>
            <a:r>
              <a:rPr lang="en-US" sz="1800" dirty="0"/>
              <a:t>, </a:t>
            </a:r>
            <a:r>
              <a:rPr lang="ru-RU" sz="1800" dirty="0" err="1"/>
              <a:t>т.е</a:t>
            </a:r>
            <a:r>
              <a:rPr lang="ru-RU" sz="1800" dirty="0"/>
              <a:t> (скорости и давления) потока сырья;</a:t>
            </a:r>
          </a:p>
          <a:p>
            <a:pPr lvl="0"/>
            <a:r>
              <a:rPr lang="ru-RU" sz="1800" dirty="0"/>
              <a:t>Изменении мощности производств;</a:t>
            </a:r>
          </a:p>
          <a:p>
            <a:pPr lvl="0"/>
            <a:r>
              <a:rPr lang="ru-RU" sz="1800" dirty="0"/>
              <a:t>Повышении процента загазованности воздуха вблизи утечек;</a:t>
            </a:r>
          </a:p>
          <a:p>
            <a:pPr lvl="0"/>
            <a:r>
              <a:rPr lang="ru-RU" sz="1800" dirty="0"/>
              <a:t>Изменении температуры и других показателей грунта вблизи утечек.</a:t>
            </a:r>
          </a:p>
          <a:p>
            <a:pPr marL="0" indent="0">
              <a:buNone/>
            </a:pPr>
            <a:endParaRPr lang="ru-RU" sz="1200" dirty="0"/>
          </a:p>
        </p:txBody>
      </p:sp>
      <p:pic>
        <p:nvPicPr>
          <p:cNvPr id="2050" name="Picture 2" descr="В Пермском крае прорвало нефтепровод - ТРК Звезда Новости, 04.06.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761" y="422031"/>
            <a:ext cx="5064370" cy="53105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27809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F939353-9A7A-4CE0-985F-C76B08BAE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562" y="369276"/>
            <a:ext cx="10515600" cy="3921369"/>
          </a:xfr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900" dirty="0"/>
              <a:t>Существует большое разнообразие методов классификации систем обнаружения утечек. Многие исследования в этой отрасли показывают, что можно выделить два направления, которые в полной мере обеспечивают  контроль утечек сырья:</a:t>
            </a:r>
          </a:p>
          <a:p>
            <a:pPr marL="0" lvl="0" indent="0">
              <a:buNone/>
            </a:pPr>
            <a:r>
              <a:rPr lang="ru-RU" dirty="0"/>
              <a:t>1) Математическое моделирование трубопроводов с целью выявления течи, реализуемый посредством инновационных технологий;</a:t>
            </a:r>
          </a:p>
          <a:p>
            <a:pPr marL="0" lvl="0" indent="0">
              <a:buNone/>
            </a:pPr>
            <a:br>
              <a:rPr lang="ru-RU" dirty="0"/>
            </a:br>
            <a:r>
              <a:rPr lang="ru-RU" dirty="0"/>
              <a:t>2) Акустические методы обнаружения утечек сырья.</a:t>
            </a:r>
          </a:p>
          <a:p>
            <a:pPr marL="0" lvl="0" indent="0">
              <a:buNone/>
            </a:pPr>
            <a:r>
              <a:rPr lang="ru-RU" dirty="0"/>
              <a:t>3) статический контроль. (Падение давления в </a:t>
            </a:r>
            <a:r>
              <a:rPr lang="ru-RU" dirty="0" err="1"/>
              <a:t>трубупроводе</a:t>
            </a:r>
            <a:r>
              <a:rPr lang="ru-RU" dirty="0"/>
              <a:t>)</a:t>
            </a:r>
          </a:p>
          <a:p>
            <a:pPr marL="0" indent="0">
              <a:buNone/>
            </a:pPr>
            <a:r>
              <a:rPr lang="ru-RU" dirty="0"/>
              <a:t>Рассмотрим первый метод более детально.</a:t>
            </a:r>
          </a:p>
          <a:p>
            <a:pPr marL="0" indent="0">
              <a:buNone/>
            </a:pPr>
            <a:r>
              <a:rPr lang="ru-RU" dirty="0"/>
              <a:t>При математическом моделировании трубопроводов в работу включаются инновационные технологии и оборудование, которое устанавливается на трубопроводах. Их работа заключается в том, чтобы осуществлять контроль за параметрами сырья и трубопровода.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46484" y="4409109"/>
            <a:ext cx="86838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Так, например, при повышении давления потока сырья может произойти авария, при которой произойдет утечка сырья из трубопровода. А датчики же до аварии при отклонении значений от нормы отправят на главный компьютер диспетчеру СМС-оповещение с информацией о возможной аварии, после чего человек-оператор сможет внести корректировки (уменьшить количество потока сырья с помощью механизированных задвижек) и ликвидировать опасность</a:t>
            </a:r>
          </a:p>
        </p:txBody>
      </p:sp>
    </p:spTree>
    <p:extLst>
      <p:ext uri="{BB962C8B-B14F-4D97-AF65-F5344CB8AC3E}">
        <p14:creationId xmlns:p14="http://schemas.microsoft.com/office/powerpoint/2010/main" val="4100717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4F939353-9A7A-4CE0-985F-C76B08BAE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365" y="2179212"/>
            <a:ext cx="10410092" cy="4160043"/>
          </a:xfr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dirty="0"/>
              <a:t>Таким образом, проблемы утечек сырья в окружающую среду – это важная проблема на сегодняшний день. Любая нефтегазовая компания должна иметь слаженную систему по предупреждению и ликвидации таких опасностей. </a:t>
            </a:r>
          </a:p>
          <a:p>
            <a:pPr marL="0" indent="0">
              <a:buNone/>
            </a:pPr>
            <a:r>
              <a:rPr lang="ru-RU" sz="2800" dirty="0"/>
              <a:t>Своевременное обнаружение возможной утечки, а так же  её предупреждение способствуют  развитию сырьевого сектора, минимизации затрат, рациональному использованию сырьевого потенциала страны.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69287E2-0E3A-43AC-A817-25A3D1451390}"/>
              </a:ext>
            </a:extLst>
          </p:cNvPr>
          <p:cNvSpPr txBox="1">
            <a:spLocks/>
          </p:cNvSpPr>
          <p:nvPr/>
        </p:nvSpPr>
        <p:spPr>
          <a:xfrm>
            <a:off x="1141412" y="700642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3747556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2C38DA-83C1-4DAC-8780-83691A02C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7423" y="624344"/>
            <a:ext cx="7313973" cy="1478570"/>
          </a:xfrm>
        </p:spPr>
        <p:txBody>
          <a:bodyPr>
            <a:normAutofit/>
          </a:bodyPr>
          <a:lstStyle/>
          <a:p>
            <a:pPr algn="ctr"/>
            <a:r>
              <a:rPr lang="ru-RU" sz="44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СПАСИБО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0D984-7037-42C2-BF03-CFC3ECAEE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328322"/>
            <a:ext cx="9905999" cy="19345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Презентация завершена!</a:t>
            </a:r>
          </a:p>
        </p:txBody>
      </p:sp>
      <p:pic>
        <p:nvPicPr>
          <p:cNvPr id="4098" name="Picture 2" descr="Черный работник Oilman на датчиках нефтепровода контролируя, транспорт  масла и нефть Vector иллюстрация Иллюстрация вектора - иллюстрации  насчитывающей газолин, минирование: 980712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59" y="1661747"/>
            <a:ext cx="6743700" cy="5083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181455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79</TotalTime>
  <Words>491</Words>
  <Application>Microsoft Office PowerPoint</Application>
  <PresentationFormat>Широкоэкранный</PresentationFormat>
  <Paragraphs>27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Tw Cen MT</vt:lpstr>
      <vt:lpstr>Контур</vt:lpstr>
      <vt:lpstr>Научно-исследовательская статья на тему: Системы обнаружения утечек в нефтегазовых трубопроводах </vt:lpstr>
      <vt:lpstr>Введение в тему статьи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Научная статья на тему: ЦИФРОВИЗАЦИЯ В ОБРАЗОВАНИИ: ВНЕДРЕНИЕ НОВЕЙШИХ ТЕХНОЛОГИЙ </dc:title>
  <dc:creator>Артём Степанов</dc:creator>
  <cp:lastModifiedBy>Kompuhtar-1</cp:lastModifiedBy>
  <cp:revision>9</cp:revision>
  <dcterms:created xsi:type="dcterms:W3CDTF">2022-09-19T10:57:23Z</dcterms:created>
  <dcterms:modified xsi:type="dcterms:W3CDTF">2023-03-15T04:57:46Z</dcterms:modified>
</cp:coreProperties>
</file>