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49102-EF84-4AB1-8028-EE52F0E09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C815EF-8F29-4E10-A1F1-3B9A2C128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DA6137-C172-4196-AA7C-FD500A12F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C640E7-957E-4A76-A594-4A5C6AB10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6444EC-2E1E-40EC-8919-784F2F822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26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F58829-E1BB-48BF-BE67-A7AF6D9F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9ABE78-9F31-4D8E-A4B8-0842FC5DD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E16167-1970-4CF4-A3F9-447C616F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24D82D-DF16-4060-AE6B-20597978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5DFE9F-2AED-4665-8B52-2E24888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66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08B6C7D-85A3-4C58-BA19-8DC1D51010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06CBAB-2570-4987-9D85-7ECC0AB88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ACD841-AC13-43A8-9899-59ABE3EB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D5F875-C107-452B-BD50-3AA17EF9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DCD987-9113-4074-BCD7-515101421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4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5EC70-84F0-4954-A35C-537C73A2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33E824-C5BE-4622-BD0A-7AFCB3AD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38BCAE-5D66-4890-BC7F-2EA8562E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F50A1A-F99C-4223-B81D-3C0A4FCA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0614FF-1961-4BFF-8BE4-DD8CBFEA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36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46208-9ABD-4DCE-8D57-E0838F40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D92BDA-F57C-4CD5-9A46-E31721F80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142B73-3C13-479B-BF5F-2623C8BE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F885AE-2294-4350-BFB8-586D4BA4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F8050D-5F76-47C8-83F1-CBDBC1876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40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19BAB-8E0A-4606-9AE1-E882F43F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398F65-DC02-4BCA-81B0-84739AE59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E28A73-D1AB-4263-992A-7CB38738E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A9A21C-2DAD-4A1C-A60E-2EE9035A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740353-E4B7-4756-A2CC-0277C725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21A508-5A89-424C-A632-DED32826F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4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05650-C230-4346-B65D-6919A2991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9B513E-641D-4721-A91A-7F14F64B6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4C9C1A-5E1B-4AC3-B644-15D766A3E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B8721D-13E2-45B1-B066-59ED93B2A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EA972B-2972-4FD5-9DA7-2F19C203B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C6AF65B-B1AB-4672-A6C9-F5293923A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3533E4-F4E4-43BF-AD68-5D8B5039C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B37DF9-72FD-4C7A-B6EF-03698952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75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6DAFA-E439-4BC3-B177-93C6FD0B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4D0168-0E53-445E-9035-DC92DC7D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434841-52BF-4572-A667-6D878856F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88D60B8-9D4B-43A5-B8C9-955F78D2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86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DFBD9D-1F0B-473B-896A-8D400B35F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A239F36-B397-4862-BE41-64534F13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4E66AE-1F6A-4125-A112-E46475FE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77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22C47-25A3-441B-A765-BD41CE73A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AE1C6C-AE84-4F03-8873-21C00D23A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E5D9CD-1EB5-46F5-BF80-C6351FB4E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8379FE-0522-486F-85E8-3C9D2F2A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E8AC46-70FF-4F5A-88B0-AB32A5E0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BC5AD-3E10-4963-8619-545B516E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2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8A62D-EF8A-47DC-803A-80845B4A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06778FC-2448-47F7-B124-31F7E5B7F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21FE43-759A-44E6-91DC-EE57D26E8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EA94B8-826F-479C-809B-C20F47FE2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57170C-0755-488E-9947-A2F2D65B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053367-F0C1-4811-9D50-0827912FD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2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58102-00DD-41DB-83D2-936930BA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0DBA8D-A53A-4494-9F01-2B7BF4D6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820281-D06A-4979-BFDD-24A6FA2C2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8A5F0-D9F1-4471-9881-4F3F13B11EA3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4136CA-38DE-47DE-83AB-3CFEAD2F8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D9D369-BD1E-4D68-BFF0-4F6050ECF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6A9A4-2BB8-4F76-B011-6BC7FA94D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88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0AB4FE-9F28-4AB3-A8EB-5D390AFF1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D93E07-7703-4B78-A104-6F6ED2385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4DFBFB-906D-484B-B802-52F84DF8DC1F}"/>
              </a:ext>
            </a:extLst>
          </p:cNvPr>
          <p:cNvSpPr txBox="1"/>
          <p:nvPr/>
        </p:nvSpPr>
        <p:spPr>
          <a:xfrm>
            <a:off x="5838738" y="3162650"/>
            <a:ext cx="60904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Математическая модель накопления сырья при авариях и разливе</a:t>
            </a:r>
          </a:p>
        </p:txBody>
      </p:sp>
    </p:spTree>
    <p:extLst>
      <p:ext uri="{BB962C8B-B14F-4D97-AF65-F5344CB8AC3E}">
        <p14:creationId xmlns:p14="http://schemas.microsoft.com/office/powerpoint/2010/main" val="395723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0AB4FE-9F28-4AB3-A8EB-5D390AFF1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8689F7-6E11-4442-8343-B84A0BA1A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МАТЕМАТИЧЕСКАЯ МОДЕЛЬ НАПОЛНЕНИЯ КУПОЛА-СЕПАРАТОРА НЕФТЬЮ И ГИДРАТОМ -  Фундаментальные исследования (научный журнал)">
            <a:extLst>
              <a:ext uri="{FF2B5EF4-FFF2-40B4-BE49-F238E27FC236}">
                <a16:creationId xmlns:a16="http://schemas.microsoft.com/office/drawing/2014/main" id="{28631A48-4B8B-4D22-AF20-0E9A4DFFF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150" y="1895911"/>
            <a:ext cx="4363696" cy="296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70F6ED-9544-4B19-9D67-BF28D38B7C63}"/>
              </a:ext>
            </a:extLst>
          </p:cNvPr>
          <p:cNvSpPr txBox="1"/>
          <p:nvPr/>
        </p:nvSpPr>
        <p:spPr>
          <a:xfrm>
            <a:off x="476075" y="847098"/>
            <a:ext cx="75605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Купол-сепаратор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48753F1-33E0-440B-8947-2D8CFFE74C4F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2135" y="1895913"/>
            <a:ext cx="5022786" cy="296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257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0AB4FE-9F28-4AB3-A8EB-5D390AFF1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8689F7-6E11-4442-8343-B84A0BA1A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70F6ED-9544-4B19-9D67-BF28D38B7C63}"/>
              </a:ext>
            </a:extLst>
          </p:cNvPr>
          <p:cNvSpPr txBox="1"/>
          <p:nvPr/>
        </p:nvSpPr>
        <p:spPr>
          <a:xfrm>
            <a:off x="476075" y="847098"/>
            <a:ext cx="75605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Модель разлитой нефти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D7E608B-FF7F-4C6D-9651-CDDE79328F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3046" y="1946245"/>
            <a:ext cx="6165908" cy="419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537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0AB4FE-9F28-4AB3-A8EB-5D390AFF1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8689F7-6E11-4442-8343-B84A0BA1A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70F6ED-9544-4B19-9D67-BF28D38B7C63}"/>
              </a:ext>
            </a:extLst>
          </p:cNvPr>
          <p:cNvSpPr txBox="1"/>
          <p:nvPr/>
        </p:nvSpPr>
        <p:spPr>
          <a:xfrm>
            <a:off x="476075" y="847098"/>
            <a:ext cx="81561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Сбор нефти куполом-сепаратором</a:t>
            </a:r>
          </a:p>
        </p:txBody>
      </p:sp>
      <p:pic>
        <p:nvPicPr>
          <p:cNvPr id="2054" name="Picture 6" descr="МАТЕМАТИЧЕСКАЯ МОДЕЛЬ НАПОЛНЕНИЯ КУПОЛА-СЕПАРАТОРА НЕФТЬЮ И ГИДРАТОМ -  Фундаментальные исследования (научный журнал)">
            <a:extLst>
              <a:ext uri="{FF2B5EF4-FFF2-40B4-BE49-F238E27FC236}">
                <a16:creationId xmlns:a16="http://schemas.microsoft.com/office/drawing/2014/main" id="{50EC57A5-5BC7-4D56-8C99-D35A94B0D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255" y="1650708"/>
            <a:ext cx="4875490" cy="489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844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0AB4FE-9F28-4AB3-A8EB-5D390AFF1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8689F7-6E11-4442-8343-B84A0BA1A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70F6ED-9544-4B19-9D67-BF28D38B7C63}"/>
              </a:ext>
            </a:extLst>
          </p:cNvPr>
          <p:cNvSpPr txBox="1"/>
          <p:nvPr/>
        </p:nvSpPr>
        <p:spPr>
          <a:xfrm>
            <a:off x="476075" y="847098"/>
            <a:ext cx="75605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Заключение</a:t>
            </a:r>
          </a:p>
        </p:txBody>
      </p:sp>
      <p:pic>
        <p:nvPicPr>
          <p:cNvPr id="3076" name="Picture 4" descr="Разлив нефти в мексиканском заливе - фото и картинки: 65 штук">
            <a:extLst>
              <a:ext uri="{FF2B5EF4-FFF2-40B4-BE49-F238E27FC236}">
                <a16:creationId xmlns:a16="http://schemas.microsoft.com/office/drawing/2014/main" id="{6D731D15-F435-4DC4-95B6-B4B5D783B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567" y="1671972"/>
            <a:ext cx="7264865" cy="484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642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</Words>
  <Application>Microsoft Office PowerPoint</Application>
  <PresentationFormat>Широкоэкранный</PresentationFormat>
  <Paragraphs>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Impact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Rukerris Letruy</dc:creator>
  <cp:lastModifiedBy>Rukerris Letruy</cp:lastModifiedBy>
  <cp:revision>3</cp:revision>
  <dcterms:created xsi:type="dcterms:W3CDTF">2023-02-26T17:41:22Z</dcterms:created>
  <dcterms:modified xsi:type="dcterms:W3CDTF">2023-02-26T18:16:34Z</dcterms:modified>
</cp:coreProperties>
</file>