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15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A7B0-6B29-4384-9E81-0A7412C1E2DC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95FED-1559-4100-BD1A-BBB9519B9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353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A7B0-6B29-4384-9E81-0A7412C1E2DC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95FED-1559-4100-BD1A-BBB9519B9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045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A7B0-6B29-4384-9E81-0A7412C1E2DC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95FED-1559-4100-BD1A-BBB9519B9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008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A7B0-6B29-4384-9E81-0A7412C1E2DC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95FED-1559-4100-BD1A-BBB9519B9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510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A7B0-6B29-4384-9E81-0A7412C1E2DC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95FED-1559-4100-BD1A-BBB9519B9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426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A7B0-6B29-4384-9E81-0A7412C1E2DC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95FED-1559-4100-BD1A-BBB9519B9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0387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A7B0-6B29-4384-9E81-0A7412C1E2DC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95FED-1559-4100-BD1A-BBB9519B9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776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A7B0-6B29-4384-9E81-0A7412C1E2DC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95FED-1559-4100-BD1A-BBB9519B9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671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A7B0-6B29-4384-9E81-0A7412C1E2DC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95FED-1559-4100-BD1A-BBB9519B9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936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A7B0-6B29-4384-9E81-0A7412C1E2DC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95FED-1559-4100-BD1A-BBB9519B9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0554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A7B0-6B29-4384-9E81-0A7412C1E2DC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95FED-1559-4100-BD1A-BBB9519B9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0587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9A7B0-6B29-4384-9E81-0A7412C1E2DC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95FED-1559-4100-BD1A-BBB9519B9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9519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06896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B050"/>
                </a:solidFill>
              </a:rPr>
              <a:t>Агробиологическая характеристика зарубежных сортов озимой тритикале в условиях предгорной зоны Северного Кавказа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692696"/>
            <a:ext cx="6400800" cy="1752600"/>
          </a:xfrm>
        </p:spPr>
        <p:txBody>
          <a:bodyPr/>
          <a:lstStyle/>
          <a:p>
            <a:r>
              <a:rPr lang="ru-RU" b="1" dirty="0" err="1">
                <a:solidFill>
                  <a:srgbClr val="0070C0"/>
                </a:solidFill>
              </a:rPr>
              <a:t>Манукян</a:t>
            </a:r>
            <a:r>
              <a:rPr lang="ru-RU" b="1" dirty="0">
                <a:solidFill>
                  <a:srgbClr val="0070C0"/>
                </a:solidFill>
              </a:rPr>
              <a:t> И.Р., </a:t>
            </a:r>
            <a:r>
              <a:rPr lang="ru-RU" b="1" dirty="0" err="1">
                <a:solidFill>
                  <a:srgbClr val="0070C0"/>
                </a:solidFill>
              </a:rPr>
              <a:t>Басиева</a:t>
            </a:r>
            <a:r>
              <a:rPr lang="ru-RU" b="1" dirty="0">
                <a:solidFill>
                  <a:srgbClr val="0070C0"/>
                </a:solidFill>
              </a:rPr>
              <a:t> М.А.,</a:t>
            </a:r>
            <a:endParaRPr lang="fi-FI" b="1" dirty="0">
              <a:solidFill>
                <a:srgbClr val="0070C0"/>
              </a:solidFill>
            </a:endParaRPr>
          </a:p>
          <a:p>
            <a:r>
              <a:rPr lang="ru-RU" b="1" dirty="0" err="1">
                <a:solidFill>
                  <a:srgbClr val="0070C0"/>
                </a:solidFill>
              </a:rPr>
              <a:t>Мирошникова</a:t>
            </a:r>
            <a:r>
              <a:rPr lang="ru-RU" b="1" dirty="0">
                <a:solidFill>
                  <a:srgbClr val="0070C0"/>
                </a:solidFill>
              </a:rPr>
              <a:t> Е.С., </a:t>
            </a:r>
            <a:r>
              <a:rPr lang="ru-RU" b="1" dirty="0" err="1">
                <a:solidFill>
                  <a:srgbClr val="0070C0"/>
                </a:solidFill>
              </a:rPr>
              <a:t>Абиева</a:t>
            </a:r>
            <a:r>
              <a:rPr lang="ru-RU" b="1" dirty="0">
                <a:solidFill>
                  <a:srgbClr val="0070C0"/>
                </a:solidFill>
              </a:rPr>
              <a:t> Т.С.</a:t>
            </a:r>
          </a:p>
        </p:txBody>
      </p:sp>
    </p:spTree>
    <p:extLst>
      <p:ext uri="{BB962C8B-B14F-4D97-AF65-F5344CB8AC3E}">
        <p14:creationId xmlns:p14="http://schemas.microsoft.com/office/powerpoint/2010/main" val="1684558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7482" y="359386"/>
            <a:ext cx="894901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/>
              <a:t>Таблица 1. Структура продуктивности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/>
              <a:t>образцов и сортов озимой тритикале.</a:t>
            </a:r>
            <a:endParaRPr kumimoji="0" lang="ru-RU" altLang="ru-RU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2722018"/>
              </p:ext>
            </p:extLst>
          </p:nvPr>
        </p:nvGraphicFramePr>
        <p:xfrm>
          <a:off x="395536" y="1190377"/>
          <a:ext cx="8496944" cy="54738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7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1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1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20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80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573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964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Сорт, образец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Высота,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см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Длина, колоса, см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Число зерен в колосе, шт.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Вес зерна с колоса, г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Масса 1000 зерен, г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8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Сотник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7.9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31.9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50.9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8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Trаuvere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8.2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38.5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2.2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45.1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8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Ра</a:t>
                      </a:r>
                      <a:r>
                        <a:rPr lang="en-US" sz="1200">
                          <a:effectLst/>
                        </a:rPr>
                        <a:t>w</a:t>
                      </a:r>
                      <a:r>
                        <a:rPr lang="ru-RU" sz="1200">
                          <a:effectLst/>
                        </a:rPr>
                        <a:t>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9.1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55.0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2.6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53.0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8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Lamerto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7.8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30.2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39.2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88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Вокализ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7.9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50.2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44.0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88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Triskell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8.2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37.7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1.6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54.6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88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Vitаis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7.9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42.9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40.6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88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Grenаdo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8.3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44.9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45.4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88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Hortenso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9.9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55.1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2.8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55.8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88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Moderato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8.8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38.6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52.2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88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</a:t>
                      </a:r>
                      <a:r>
                        <a:rPr lang="en-US" sz="1200">
                          <a:effectLst/>
                        </a:rPr>
                        <a:t>lenio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8.6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38.7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2.9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54.0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88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Bedretto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9.2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39.0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2.4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55.0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88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Prader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8.6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52.4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2.8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48.0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88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Tridel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8.9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47.8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40.2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88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Pregо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7.9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46.7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2.1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52.6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88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KT-15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8.2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45.0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40.6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88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TS 23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7.9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45.3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2.1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50.5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88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TS 44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8.2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36.8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44.2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88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Osоrno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7.8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43.9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2.2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46.4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88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Ring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7.9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40.0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2.4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50.0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2933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197</Words>
  <Application>Microsoft Office PowerPoint</Application>
  <PresentationFormat>Экран (4:3)</PresentationFormat>
  <Paragraphs>132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Arial</vt:lpstr>
      <vt:lpstr>Calibri</vt:lpstr>
      <vt:lpstr>Тема Office</vt:lpstr>
      <vt:lpstr>Агробиологическая характеристика зарубежных сортов озимой тритикале в условиях предгорной зоны Северного Кавказа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исходного материала озимой тритикале в селекции сортов зернокормового направления для предгорной зоны Центрального Кавказа</dc:title>
  <dc:creator>Елена</dc:creator>
  <cp:lastModifiedBy>dobra@domnit.ru</cp:lastModifiedBy>
  <cp:revision>7</cp:revision>
  <dcterms:created xsi:type="dcterms:W3CDTF">2020-05-07T12:13:58Z</dcterms:created>
  <dcterms:modified xsi:type="dcterms:W3CDTF">2021-06-07T02:28:25Z</dcterms:modified>
</cp:coreProperties>
</file>