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F7ECC-D447-465C-9FC6-4F00C8A5D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977657-4704-4F8B-8954-6BAA86A63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CA2B47-C56E-47C5-B8CE-23D3ED92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21DC9A-0BF0-41E7-B665-C3B74A6B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942D77-B863-4F41-98E4-9D7CA1C9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81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0A9EFA-DA74-4BA0-8FCF-AC6CB646B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24AFE0-EF17-4C9F-860E-B5F70E2F0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96F2BD-0FB6-48E6-9CE5-0B29FF5C2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C6BD22-F9E9-4922-B02E-6C13AD822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6D8FB8-9408-47F7-8441-7CAE6587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99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50C8B96-13BA-4114-8F2A-C0C6EDBD2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464489-2091-47CF-B9D9-029BE811C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285245-78D1-4651-BF17-636E7E9EF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33F727-0E3E-4B06-8E8D-1971E5D38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E3A600-F256-4EFA-857A-40ECA8488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38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3FCC7-802C-441F-B531-D350E271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38A05A-4BAD-438F-9E1B-4607196C1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30C4D5-B65A-4359-8F89-E11B754A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C8B764-E286-4CD0-88E5-35CFDFE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0D6E10-E20E-4417-BD51-8D8C6373D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89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CB81BB-0307-4ADB-8BA5-F9A766328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022A13-04DA-4271-9A4A-8EDD150E1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AB566C-B642-4B6A-957F-6550852D1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CDF938-CA14-42BC-8877-3890ABD61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BB5D30-EACB-430E-BB99-04ADC120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58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DEEF5-F00F-4736-8148-EF445F115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50ED30-FA87-4512-AA03-6BA0D69134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3DB598-0473-4A4B-B2F0-29C1060C5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1483E1-8535-489C-AFEC-286FD1F4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420C1B-F013-45AE-8121-46ECB7967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503B44-78DB-47E6-B725-CCCB3492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03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1B965-A8E4-4A45-A81C-4F0D5CD36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ADE1A7-BF06-49DB-B72B-816A635DD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8984C7-3E08-419E-B380-C5967C255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E31E6B-CE04-4020-BC35-4C747D1EDF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D7B1368-E0C4-4E89-AE0E-408036C0A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136D41-B867-4748-9043-29C1D44D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EE608E-2618-4841-BFC7-175CC141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89B6B82-C458-4BAD-9A94-6F934116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47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B5FDC8-B123-426D-898F-4DBB8343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C81014-AB2B-4794-BBE9-4C2D94EB3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EA9AB99-B3CF-4A91-99F4-85BFAEE65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EF301FA-FF02-4F62-A44C-9BD070A7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47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26A739-1F0C-441A-87B0-3CDBE66E1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9D517B1-1C43-4F74-A0B4-1D3431F28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48383A-7218-49EA-88C6-EEBD8B35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46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D0180-D8D2-4A44-AF55-E815D7B0E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3A3F4C-A4E7-4588-A314-8C40CD373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4C957E-DE62-4AF1-AE77-BB0FC5C82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CB123E-0470-4EEA-A3F5-6CF91237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05D250-65C3-4DB2-99F1-2031079E3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62AAA1-5875-4AE0-A902-9C6F08FE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F1F3B-C3FB-4186-A884-AE53F1A02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16E2192-5035-4675-97CA-E9C4D92549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27EA0D-E4C6-40B8-90BD-C5A5C8C8A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F5E23B-132E-49C1-B162-B084CFCCA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B702DB-C296-4667-A16B-4E3312D0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6677B9-8D1B-4397-8FF3-04591981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70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51409-5D62-41DB-BFE7-54A769DBE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B53CE1-9930-4C09-B5EA-8E491A4C8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8A2422-0214-4B8D-9603-E14E41204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A694-BE29-46AD-878E-CA9CF459B1DF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3F9428-225B-4392-A1FA-CF6DADB6E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BF0758-CAB7-474E-BEE9-4CEAFA90D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BBA77-D822-43FF-B9FE-5DB2DD09B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6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7440C9-62DB-4F79-A1DC-CCD762642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F65785F-8C70-462A-ADE9-D1C56BF0C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6316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CC2DD9F-494B-4870-9CCA-4B67CA067290}"/>
              </a:ext>
            </a:extLst>
          </p:cNvPr>
          <p:cNvSpPr txBox="1"/>
          <p:nvPr/>
        </p:nvSpPr>
        <p:spPr>
          <a:xfrm>
            <a:off x="5763237" y="3221371"/>
            <a:ext cx="6493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Проблема внедрения инновационной техники в процесс добычи сырья</a:t>
            </a:r>
          </a:p>
        </p:txBody>
      </p:sp>
    </p:spTree>
    <p:extLst>
      <p:ext uri="{BB962C8B-B14F-4D97-AF65-F5344CB8AC3E}">
        <p14:creationId xmlns:p14="http://schemas.microsoft.com/office/powerpoint/2010/main" val="55215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7440C9-62DB-4F79-A1DC-CCD762642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1BC1DD-03C2-43FE-B6C3-2D819629B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37D2377-28BB-4BB2-AE2C-85D1B662AD7E}"/>
              </a:ext>
            </a:extLst>
          </p:cNvPr>
          <p:cNvSpPr txBox="1"/>
          <p:nvPr/>
        </p:nvSpPr>
        <p:spPr>
          <a:xfrm>
            <a:off x="-58723" y="889124"/>
            <a:ext cx="9001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Введение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91A6E7-802C-439C-B71D-254943E82132}"/>
              </a:ext>
            </a:extLst>
          </p:cNvPr>
          <p:cNvSpPr txBox="1"/>
          <p:nvPr/>
        </p:nvSpPr>
        <p:spPr>
          <a:xfrm>
            <a:off x="3134337" y="1528752"/>
            <a:ext cx="59233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Необходимо: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3C9CAC-4B9A-4E5A-9834-D916DB9D05AC}"/>
              </a:ext>
            </a:extLst>
          </p:cNvPr>
          <p:cNvSpPr txBox="1"/>
          <p:nvPr/>
        </p:nvSpPr>
        <p:spPr>
          <a:xfrm>
            <a:off x="2407642" y="2045269"/>
            <a:ext cx="8800050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180340">
              <a:spcBef>
                <a:spcPts val="1200"/>
              </a:spcBef>
              <a:spcAft>
                <a:spcPts val="0"/>
              </a:spcAft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Укреплять внешнеэкономические связи государства;</a:t>
            </a:r>
          </a:p>
          <a:p>
            <a:pPr marL="180340" marR="180340">
              <a:spcBef>
                <a:spcPts val="1200"/>
              </a:spcBef>
              <a:spcAft>
                <a:spcPts val="0"/>
              </a:spcAft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Эффективно использовать природные и энергетические ресурсы;</a:t>
            </a:r>
          </a:p>
          <a:p>
            <a:pPr marL="180340" marR="180340">
              <a:spcBef>
                <a:spcPts val="1200"/>
              </a:spcBef>
              <a:spcAft>
                <a:spcPts val="0"/>
              </a:spcAft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3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Совершить переход на инновационный путь развития;</a:t>
            </a:r>
          </a:p>
          <a:p>
            <a:pPr marL="180340" marR="180340">
              <a:spcBef>
                <a:spcPts val="1200"/>
              </a:spcBef>
              <a:spcAft>
                <a:spcPts val="0"/>
              </a:spcAft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4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Решить вопрос модернизации промышленного сектора.</a:t>
            </a:r>
          </a:p>
        </p:txBody>
      </p:sp>
    </p:spTree>
    <p:extLst>
      <p:ext uri="{BB962C8B-B14F-4D97-AF65-F5344CB8AC3E}">
        <p14:creationId xmlns:p14="http://schemas.microsoft.com/office/powerpoint/2010/main" val="82860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7440C9-62DB-4F79-A1DC-CCD762642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1BC1DD-03C2-43FE-B6C3-2D819629B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37D2377-28BB-4BB2-AE2C-85D1B662AD7E}"/>
              </a:ext>
            </a:extLst>
          </p:cNvPr>
          <p:cNvSpPr txBox="1"/>
          <p:nvPr/>
        </p:nvSpPr>
        <p:spPr>
          <a:xfrm>
            <a:off x="-58723" y="889124"/>
            <a:ext cx="9001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Материалы</a:t>
            </a:r>
            <a:r>
              <a:rPr lang="ru-RU" sz="3600" dirty="0"/>
              <a:t>  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и</a:t>
            </a:r>
            <a:r>
              <a:rPr lang="ru-RU" sz="3600" dirty="0"/>
              <a:t>  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методы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91A6E7-802C-439C-B71D-254943E82132}"/>
              </a:ext>
            </a:extLst>
          </p:cNvPr>
          <p:cNvSpPr txBox="1"/>
          <p:nvPr/>
        </p:nvSpPr>
        <p:spPr>
          <a:xfrm>
            <a:off x="3134337" y="1528752"/>
            <a:ext cx="59233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Необходимо: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3C9CAC-4B9A-4E5A-9834-D916DB9D05AC}"/>
              </a:ext>
            </a:extLst>
          </p:cNvPr>
          <p:cNvSpPr txBox="1"/>
          <p:nvPr/>
        </p:nvSpPr>
        <p:spPr>
          <a:xfrm>
            <a:off x="2407642" y="2045269"/>
            <a:ext cx="8800050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Повысить уровень работ по разведке новых месторождений, увеличить объем этих работ;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Внедрить в деятельность предприятий системы мониторинга нефтяных и газовых месторождений с возможностью дистанционного контроля;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3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Улучшать систему подготовки кадров для разведочных работ, повышать квалификацию имеющегося персонала.</a:t>
            </a:r>
          </a:p>
        </p:txBody>
      </p:sp>
    </p:spTree>
    <p:extLst>
      <p:ext uri="{BB962C8B-B14F-4D97-AF65-F5344CB8AC3E}">
        <p14:creationId xmlns:p14="http://schemas.microsoft.com/office/powerpoint/2010/main" val="1028689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7440C9-62DB-4F79-A1DC-CCD762642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1BC1DD-03C2-43FE-B6C3-2D819629B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37D2377-28BB-4BB2-AE2C-85D1B662AD7E}"/>
              </a:ext>
            </a:extLst>
          </p:cNvPr>
          <p:cNvSpPr txBox="1"/>
          <p:nvPr/>
        </p:nvSpPr>
        <p:spPr>
          <a:xfrm>
            <a:off x="-58723" y="882421"/>
            <a:ext cx="9001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Результаты и обсуждение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91A6E7-802C-439C-B71D-254943E82132}"/>
              </a:ext>
            </a:extLst>
          </p:cNvPr>
          <p:cNvSpPr txBox="1"/>
          <p:nvPr/>
        </p:nvSpPr>
        <p:spPr>
          <a:xfrm>
            <a:off x="3134337" y="1528752"/>
            <a:ext cx="59233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Необходимо: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3C9CAC-4B9A-4E5A-9834-D916DB9D05AC}"/>
              </a:ext>
            </a:extLst>
          </p:cNvPr>
          <p:cNvSpPr txBox="1"/>
          <p:nvPr/>
        </p:nvSpPr>
        <p:spPr>
          <a:xfrm>
            <a:off x="2130804" y="2069717"/>
            <a:ext cx="9848675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Увеличение разведочных работ, что послужит поводом для увеличения количества месторождений, соответственно, количества добытого сырья;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2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Модернизация имеющихся и создание новых методов воздействия на пласты, что позволит увеличить нефтеотдачу;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Освоение новых технологий и машин, оборудований для увеличения эффективности в работе с трудноизвлекаемыми запасами сырья и высоковязких </a:t>
            </a:r>
            <a:r>
              <a:rPr lang="ru-RU" sz="2400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нефтей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4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Разведка источников жидких углеводородов;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5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Повышение экологической проблемы, негативного воздействия нефтегазового сектора на экологию</a:t>
            </a:r>
          </a:p>
        </p:txBody>
      </p:sp>
    </p:spTree>
    <p:extLst>
      <p:ext uri="{BB962C8B-B14F-4D97-AF65-F5344CB8AC3E}">
        <p14:creationId xmlns:p14="http://schemas.microsoft.com/office/powerpoint/2010/main" val="31687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7440C9-62DB-4F79-A1DC-CCD762642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1BC1DD-03C2-43FE-B6C3-2D819629B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37D2377-28BB-4BB2-AE2C-85D1B662AD7E}"/>
              </a:ext>
            </a:extLst>
          </p:cNvPr>
          <p:cNvSpPr txBox="1"/>
          <p:nvPr/>
        </p:nvSpPr>
        <p:spPr>
          <a:xfrm>
            <a:off x="-58723" y="882421"/>
            <a:ext cx="9001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Результаты и обсуждение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91A6E7-802C-439C-B71D-254943E82132}"/>
              </a:ext>
            </a:extLst>
          </p:cNvPr>
          <p:cNvSpPr txBox="1"/>
          <p:nvPr/>
        </p:nvSpPr>
        <p:spPr>
          <a:xfrm>
            <a:off x="3134337" y="1528752"/>
            <a:ext cx="59233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Необходимо: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3C9CAC-4B9A-4E5A-9834-D916DB9D05AC}"/>
              </a:ext>
            </a:extLst>
          </p:cNvPr>
          <p:cNvSpPr txBox="1"/>
          <p:nvPr/>
        </p:nvSpPr>
        <p:spPr>
          <a:xfrm>
            <a:off x="2130804" y="2069717"/>
            <a:ext cx="9848675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Увеличение разведочных работ, что послужит поводом для увеличения количества месторождений, соответственно, количества добытого сырья;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2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Модернизация имеющихся и создание новых методов воздействия на пласты, что позволит увеличить нефтеотдачу;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Освоение новых технологий и машин, оборудований для увеличения эффективности в работе с трудноизвлекаемыми запасами сырья и высоковязких </a:t>
            </a:r>
            <a:r>
              <a:rPr lang="ru-RU" sz="2400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нефтей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4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Разведка источников жидких углеводородов;</a:t>
            </a:r>
          </a:p>
          <a:p>
            <a:pPr marR="180340" lvl="0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5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. Повышение экологической проблемы, негативного воздействия нефтегазового сектора на экологию</a:t>
            </a:r>
          </a:p>
        </p:txBody>
      </p:sp>
    </p:spTree>
    <p:extLst>
      <p:ext uri="{BB962C8B-B14F-4D97-AF65-F5344CB8AC3E}">
        <p14:creationId xmlns:p14="http://schemas.microsoft.com/office/powerpoint/2010/main" val="3942189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7440C9-62DB-4F79-A1DC-CCD762642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53BD748C-F66B-47CF-BE5B-CB2027BA3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85A2AE6-55A0-4A66-92DF-90DA93D0A778}"/>
              </a:ext>
            </a:extLst>
          </p:cNvPr>
          <p:cNvSpPr txBox="1"/>
          <p:nvPr/>
        </p:nvSpPr>
        <p:spPr>
          <a:xfrm>
            <a:off x="4471332" y="943949"/>
            <a:ext cx="4857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Заключение</a:t>
            </a:r>
          </a:p>
        </p:txBody>
      </p:sp>
    </p:spTree>
    <p:extLst>
      <p:ext uri="{BB962C8B-B14F-4D97-AF65-F5344CB8AC3E}">
        <p14:creationId xmlns:p14="http://schemas.microsoft.com/office/powerpoint/2010/main" val="2607367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267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Rukerris Letruy</dc:creator>
  <cp:lastModifiedBy>Rukerris Letruy</cp:lastModifiedBy>
  <cp:revision>5</cp:revision>
  <dcterms:created xsi:type="dcterms:W3CDTF">2023-02-21T17:22:30Z</dcterms:created>
  <dcterms:modified xsi:type="dcterms:W3CDTF">2023-02-21T17:53:58Z</dcterms:modified>
</cp:coreProperties>
</file>