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DF7ECC-D447-465C-9FC6-4F00C8A5D4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977657-4704-4F8B-8954-6BAA86A63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CA2B47-C56E-47C5-B8CE-23D3ED923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B21DC9A-0BF0-41E7-B665-C3B74A6B2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F942D77-B863-4F41-98E4-9D7CA1C94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181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0A9EFA-DA74-4BA0-8FCF-AC6CB646B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24AFE0-EF17-4C9F-860E-B5F70E2F00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96F2BD-0FB6-48E6-9CE5-0B29FF5C2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0C6BD22-F9E9-4922-B02E-6C13AD822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6D8FB8-9408-47F7-8441-7CAE6587C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99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0C8B96-13BA-4114-8F2A-C0C6EDBD24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5464489-2091-47CF-B9D9-029BE811C8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285245-78D1-4651-BF17-636E7E9EF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33F727-0E3E-4B06-8E8D-1971E5D38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E3A600-F256-4EFA-857A-40ECA848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38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3FCC7-802C-441F-B531-D350E271B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38A05A-4BAD-438F-9E1B-4607196C1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30C4D5-B65A-4359-8F89-E11B754A8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7C8B764-E286-4CD0-88E5-35CFDFE8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0D6E10-E20E-4417-BD51-8D8C6373D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89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CB81BB-0307-4ADB-8BA5-F9A766328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022A13-04DA-4271-9A4A-8EDD150E16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0AB566C-B642-4B6A-957F-6550852D1D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3CDF938-CA14-42BC-8877-3890ABD61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BB5D30-EACB-430E-BB99-04ADC1202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058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CDEEF5-F00F-4736-8148-EF445F1157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D50ED30-FA87-4512-AA03-6BA0D69134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3DB598-0473-4A4B-B2F0-29C1060C51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1483E1-8535-489C-AFEC-286FD1F4D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9420C1B-F013-45AE-8121-46ECB7967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0503B44-78DB-47E6-B725-CCCB3492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032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61B965-A8E4-4A45-A81C-4F0D5CD36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3ADE1A7-BF06-49DB-B72B-816A635DD7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98984C7-3E08-419E-B380-C5967C255A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6E31E6B-CE04-4020-BC35-4C747D1EDF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D7B1368-E0C4-4E89-AE0E-408036C0AC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85136D41-B867-4748-9043-29C1D44D3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FEE608E-2618-4841-BFC7-175CC1412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89B6B82-C458-4BAD-9A94-6F934116B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47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B5FDC8-B123-426D-898F-4DBB8343B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3C81014-AB2B-4794-BBE9-4C2D94EB3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EA9AB99-B3CF-4A91-99F4-85BFAEE6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F301FA-FF02-4F62-A44C-9BD070A78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477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426A739-1F0C-441A-87B0-3CDBE66E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9D517B1-1C43-4F74-A0B4-1D3431F28B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48383A-7218-49EA-88C6-EEBD8B35B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9466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9D0180-D8D2-4A44-AF55-E815D7B0E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3A3F4C-A4E7-4588-A314-8C40CD373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D4C957E-DE62-4AF1-AE77-BB0FC5C827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2CB123E-0470-4EEA-A3F5-6CF91237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705D250-65C3-4DB2-99F1-2031079E3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F62AAA1-5875-4AE0-A902-9C6F08FE3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07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3F1F3B-C3FB-4186-A884-AE53F1A02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16E2192-5035-4675-97CA-E9C4D92549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127EA0D-E4C6-40B8-90BD-C5A5C8C8AC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F5E23B-132E-49C1-B162-B084CFCCA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DB702DB-C296-4667-A16B-4E3312D02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96677B9-8D1B-4397-8FF3-045919816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870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D51409-5D62-41DB-BFE7-54A769DBE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0B53CE1-9930-4C09-B5EA-8E491A4C83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8A2422-0214-4B8D-9603-E14E41204D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FA694-BE29-46AD-878E-CA9CF459B1DF}" type="datetimeFigureOut">
              <a:rPr lang="ru-RU" smtClean="0"/>
              <a:t>21.02.2023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3F9428-225B-4392-A1FA-CF6DADB6E5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BF0758-CAB7-474E-BEE9-4CEAFA90D6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7BBA77-D822-43FF-B9FE-5DB2DD09B3D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36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7440C9-62DB-4F79-A1DC-CCD76264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F65785F-8C70-462A-ADE9-D1C56BF0C5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56316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CC2DD9F-494B-4870-9CCA-4B67CA067290}"/>
              </a:ext>
            </a:extLst>
          </p:cNvPr>
          <p:cNvSpPr txBox="1"/>
          <p:nvPr/>
        </p:nvSpPr>
        <p:spPr>
          <a:xfrm>
            <a:off x="5763237" y="3221371"/>
            <a:ext cx="6493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Проблема внедрения инновационной техники в процесс добычи сырья</a:t>
            </a:r>
          </a:p>
        </p:txBody>
      </p:sp>
    </p:spTree>
    <p:extLst>
      <p:ext uri="{BB962C8B-B14F-4D97-AF65-F5344CB8AC3E}">
        <p14:creationId xmlns:p14="http://schemas.microsoft.com/office/powerpoint/2010/main" val="552158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7440C9-62DB-4F79-A1DC-CCD76264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1BC1DD-03C2-43FE-B6C3-2D819629B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7D2377-28BB-4BB2-AE2C-85D1B662AD7E}"/>
              </a:ext>
            </a:extLst>
          </p:cNvPr>
          <p:cNvSpPr txBox="1"/>
          <p:nvPr/>
        </p:nvSpPr>
        <p:spPr>
          <a:xfrm>
            <a:off x="-58723" y="889124"/>
            <a:ext cx="9001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Введение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91A6E7-802C-439C-B71D-254943E82132}"/>
              </a:ext>
            </a:extLst>
          </p:cNvPr>
          <p:cNvSpPr txBox="1"/>
          <p:nvPr/>
        </p:nvSpPr>
        <p:spPr>
          <a:xfrm>
            <a:off x="3134337" y="1528752"/>
            <a:ext cx="59233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Необходимо: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3C9CAC-4B9A-4E5A-9834-D916DB9D05AC}"/>
              </a:ext>
            </a:extLst>
          </p:cNvPr>
          <p:cNvSpPr txBox="1"/>
          <p:nvPr/>
        </p:nvSpPr>
        <p:spPr>
          <a:xfrm>
            <a:off x="2407642" y="2045269"/>
            <a:ext cx="8800050" cy="40010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80340" marR="180340"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Укреплять внешнеэкономические связи государства;</a:t>
            </a:r>
          </a:p>
          <a:p>
            <a:pPr marL="180340" marR="180340"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Эффективно использовать природные и энергетические ресурсы;</a:t>
            </a:r>
          </a:p>
          <a:p>
            <a:pPr marL="180340" marR="180340"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3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Совершить переход на инновационный путь развития;</a:t>
            </a:r>
          </a:p>
          <a:p>
            <a:pPr marL="180340" marR="180340"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4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Решить вопрос модернизации промышленного сектора.</a:t>
            </a:r>
          </a:p>
        </p:txBody>
      </p:sp>
    </p:spTree>
    <p:extLst>
      <p:ext uri="{BB962C8B-B14F-4D97-AF65-F5344CB8AC3E}">
        <p14:creationId xmlns:p14="http://schemas.microsoft.com/office/powerpoint/2010/main" val="82860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7440C9-62DB-4F79-A1DC-CCD76264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1BC1DD-03C2-43FE-B6C3-2D819629B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7D2377-28BB-4BB2-AE2C-85D1B662AD7E}"/>
              </a:ext>
            </a:extLst>
          </p:cNvPr>
          <p:cNvSpPr txBox="1"/>
          <p:nvPr/>
        </p:nvSpPr>
        <p:spPr>
          <a:xfrm>
            <a:off x="-58723" y="889124"/>
            <a:ext cx="9001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Материалы</a:t>
            </a:r>
            <a:r>
              <a:rPr lang="ru-RU" sz="3600" dirty="0"/>
              <a:t>  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и</a:t>
            </a:r>
            <a:r>
              <a:rPr lang="ru-RU" sz="3600" dirty="0"/>
              <a:t>  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методы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91A6E7-802C-439C-B71D-254943E82132}"/>
              </a:ext>
            </a:extLst>
          </p:cNvPr>
          <p:cNvSpPr txBox="1"/>
          <p:nvPr/>
        </p:nvSpPr>
        <p:spPr>
          <a:xfrm>
            <a:off x="3134337" y="1528752"/>
            <a:ext cx="59233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Необходимо: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3C9CAC-4B9A-4E5A-9834-D916DB9D05AC}"/>
              </a:ext>
            </a:extLst>
          </p:cNvPr>
          <p:cNvSpPr txBox="1"/>
          <p:nvPr/>
        </p:nvSpPr>
        <p:spPr>
          <a:xfrm>
            <a:off x="2407642" y="2045269"/>
            <a:ext cx="8800050" cy="38472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1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Повысить уровень работ по разведке новых месторождений, увеличить объем этих работ;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2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Внедрить в деятельность предприятий системы мониторинга нефтяных и газовых месторождений с возможностью дистанционного контроля;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3</a:t>
            </a:r>
            <a:r>
              <a:rPr lang="ru-RU" sz="28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Улучшать систему подготовки кадров для разведочных работ, повышать квалификацию имеющегося персонала.</a:t>
            </a:r>
          </a:p>
        </p:txBody>
      </p:sp>
    </p:spTree>
    <p:extLst>
      <p:ext uri="{BB962C8B-B14F-4D97-AF65-F5344CB8AC3E}">
        <p14:creationId xmlns:p14="http://schemas.microsoft.com/office/powerpoint/2010/main" val="1028689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7440C9-62DB-4F79-A1DC-CCD76264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1BC1DD-03C2-43FE-B6C3-2D819629B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7D2377-28BB-4BB2-AE2C-85D1B662AD7E}"/>
              </a:ext>
            </a:extLst>
          </p:cNvPr>
          <p:cNvSpPr txBox="1"/>
          <p:nvPr/>
        </p:nvSpPr>
        <p:spPr>
          <a:xfrm>
            <a:off x="-58723" y="882421"/>
            <a:ext cx="9001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Результаты и обсуждение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91A6E7-802C-439C-B71D-254943E82132}"/>
              </a:ext>
            </a:extLst>
          </p:cNvPr>
          <p:cNvSpPr txBox="1"/>
          <p:nvPr/>
        </p:nvSpPr>
        <p:spPr>
          <a:xfrm>
            <a:off x="3134337" y="1528752"/>
            <a:ext cx="59233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Необходимо: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3C9CAC-4B9A-4E5A-9834-D916DB9D05AC}"/>
              </a:ext>
            </a:extLst>
          </p:cNvPr>
          <p:cNvSpPr txBox="1"/>
          <p:nvPr/>
        </p:nvSpPr>
        <p:spPr>
          <a:xfrm>
            <a:off x="2130804" y="2069717"/>
            <a:ext cx="9848675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Увеличение разведочных работ, что послужит поводом для увеличения количества месторождений, соответственно, количества добытого сырья;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2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Модернизация имеющихся и создание новых методов воздействия на пласты, что позволит увеличить нефтеотдачу;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3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Освоение новых технологий и машин, оборудований для увеличения эффективности в работе с трудноизвлекаемыми запасами сырья и высоковязких </a:t>
            </a:r>
            <a:r>
              <a:rPr lang="ru-RU" sz="24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нефтей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4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Разведка источников жидких углеводородов;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5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Повышение экологической проблемы, негативного воздействия нефтегазового сектора на экологию</a:t>
            </a:r>
          </a:p>
        </p:txBody>
      </p:sp>
    </p:spTree>
    <p:extLst>
      <p:ext uri="{BB962C8B-B14F-4D97-AF65-F5344CB8AC3E}">
        <p14:creationId xmlns:p14="http://schemas.microsoft.com/office/powerpoint/2010/main" val="316876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7440C9-62DB-4F79-A1DC-CCD76264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61BC1DD-03C2-43FE-B6C3-2D819629B1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37D2377-28BB-4BB2-AE2C-85D1B662AD7E}"/>
              </a:ext>
            </a:extLst>
          </p:cNvPr>
          <p:cNvSpPr txBox="1"/>
          <p:nvPr/>
        </p:nvSpPr>
        <p:spPr>
          <a:xfrm>
            <a:off x="-58723" y="882421"/>
            <a:ext cx="90013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	</a:t>
            </a:r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Результаты и обсуждение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091A6E7-802C-439C-B71D-254943E82132}"/>
              </a:ext>
            </a:extLst>
          </p:cNvPr>
          <p:cNvSpPr txBox="1"/>
          <p:nvPr/>
        </p:nvSpPr>
        <p:spPr>
          <a:xfrm>
            <a:off x="3134337" y="1528752"/>
            <a:ext cx="592332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Необходимо: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3C9CAC-4B9A-4E5A-9834-D916DB9D05AC}"/>
              </a:ext>
            </a:extLst>
          </p:cNvPr>
          <p:cNvSpPr txBox="1"/>
          <p:nvPr/>
        </p:nvSpPr>
        <p:spPr>
          <a:xfrm>
            <a:off x="2130804" y="2069717"/>
            <a:ext cx="9848675" cy="4770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1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Увеличение разведочных работ, что послужит поводом для увеличения количества месторождений, соответственно, количества добытого сырья;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2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Модернизация имеющихся и создание новых методов воздействия на пласты, что позволит увеличить нефтеотдачу;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3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Освоение новых технологий и машин, оборудований для увеличения эффективности в работе с трудноизвлекаемыми запасами сырья и высоковязких </a:t>
            </a:r>
            <a:r>
              <a:rPr lang="ru-RU" sz="2400" dirty="0" err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нефтей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4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Разведка источников жидких углеводородов;</a:t>
            </a:r>
          </a:p>
          <a:p>
            <a:pPr marR="180340" lvl="0">
              <a:spcBef>
                <a:spcPts val="1200"/>
              </a:spcBef>
              <a:spcAft>
                <a:spcPts val="0"/>
              </a:spcAft>
            </a:pP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5</a:t>
            </a:r>
            <a:r>
              <a:rPr lang="ru-RU" sz="2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effectLst/>
                <a:latin typeface="Impact" panose="020B0806030902050204" pitchFamily="34" charset="0"/>
                <a:ea typeface="Times New Roman" panose="02020603050405020304" pitchFamily="18" charset="0"/>
              </a:rPr>
              <a:t>. Повышение экологической проблемы, негативного воздействия нефтегазового сектора на экологию</a:t>
            </a:r>
          </a:p>
        </p:txBody>
      </p:sp>
    </p:spTree>
    <p:extLst>
      <p:ext uri="{BB962C8B-B14F-4D97-AF65-F5344CB8AC3E}">
        <p14:creationId xmlns:p14="http://schemas.microsoft.com/office/powerpoint/2010/main" val="394218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D7440C9-62DB-4F79-A1DC-CCD762642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" name="Picture 10">
            <a:extLst>
              <a:ext uri="{FF2B5EF4-FFF2-40B4-BE49-F238E27FC236}">
                <a16:creationId xmlns:a16="http://schemas.microsoft.com/office/drawing/2014/main" id="{53BD748C-F66B-47CF-BE5B-CB2027BA3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8001"/>
          </a:xfrm>
          <a:prstGeom prst="rect">
            <a:avLst/>
          </a:prstGeom>
          <a:noFill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85A2AE6-55A0-4A66-92DF-90DA93D0A778}"/>
              </a:ext>
            </a:extLst>
          </p:cNvPr>
          <p:cNvSpPr txBox="1"/>
          <p:nvPr/>
        </p:nvSpPr>
        <p:spPr>
          <a:xfrm>
            <a:off x="4471332" y="943949"/>
            <a:ext cx="48572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Impact" panose="020B0806030902050204" pitchFamily="34" charset="0"/>
              </a:rPr>
              <a:t>Заключение</a:t>
            </a:r>
          </a:p>
        </p:txBody>
      </p:sp>
    </p:spTree>
    <p:extLst>
      <p:ext uri="{BB962C8B-B14F-4D97-AF65-F5344CB8AC3E}">
        <p14:creationId xmlns:p14="http://schemas.microsoft.com/office/powerpoint/2010/main" val="26073678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267</Words>
  <Application>Microsoft Office PowerPoint</Application>
  <PresentationFormat>Широкоэкранный</PresentationFormat>
  <Paragraphs>27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Impact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Rukerris Letruy</dc:creator>
  <cp:lastModifiedBy>Rukerris Letruy</cp:lastModifiedBy>
  <cp:revision>5</cp:revision>
  <dcterms:created xsi:type="dcterms:W3CDTF">2023-02-21T17:22:30Z</dcterms:created>
  <dcterms:modified xsi:type="dcterms:W3CDTF">2023-02-21T17:53:58Z</dcterms:modified>
</cp:coreProperties>
</file>