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0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9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76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62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6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8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5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7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7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7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5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8CE2-8CF8-4D76-A3ED-D0F9880F68C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C71A0C-7078-41E7-AFF7-137089EA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3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32346-166C-4E61-95F5-CBA201B0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246" y="760639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Отличительная характеристика нефтегазовых технологических насосов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310AF-44E3-47FE-A482-D583F800B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8968" y="4513006"/>
            <a:ext cx="9144000" cy="1423219"/>
          </a:xfrm>
        </p:spPr>
        <p:txBody>
          <a:bodyPr/>
          <a:lstStyle/>
          <a:p>
            <a:pPr algn="l"/>
            <a:r>
              <a:rPr lang="ru-RU" dirty="0"/>
              <a:t>Выполнил: </a:t>
            </a:r>
            <a:r>
              <a:rPr lang="ru-RU" dirty="0" err="1"/>
              <a:t>Е.А.Кушнаренко</a:t>
            </a:r>
            <a:endParaRPr lang="ru-RU" dirty="0"/>
          </a:p>
          <a:p>
            <a:pPr algn="l"/>
            <a:r>
              <a:rPr lang="ru-RU" dirty="0"/>
              <a:t>Донской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2453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36B25-18EE-4DD2-B569-6C321DA6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6" y="761761"/>
            <a:ext cx="8911687" cy="1280890"/>
          </a:xfrm>
        </p:spPr>
        <p:txBody>
          <a:bodyPr>
            <a:noAutofit/>
          </a:bodyPr>
          <a:lstStyle/>
          <a:p>
            <a:r>
              <a:rPr lang="ru-RU" sz="2400" dirty="0"/>
              <a:t>	Центробежные насосы – это самые популярные насосы. Этот вид насоса имеет определенные плюсы: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a)	Большой коэффициент  полезного действия;</a:t>
            </a:r>
            <a:br>
              <a:rPr lang="ru-RU" sz="2400" dirty="0"/>
            </a:br>
            <a:r>
              <a:rPr lang="ru-RU" sz="2400" dirty="0"/>
              <a:t>b)	Эффективная работа на глубине;</a:t>
            </a:r>
            <a:br>
              <a:rPr lang="ru-RU" sz="2400" dirty="0"/>
            </a:br>
            <a:r>
              <a:rPr lang="ru-RU" sz="2400" dirty="0"/>
              <a:t>c)	Минимальная затрата энергии при работе;</a:t>
            </a:r>
            <a:br>
              <a:rPr lang="ru-RU" sz="2400" dirty="0"/>
            </a:br>
            <a:r>
              <a:rPr lang="ru-RU" sz="2400" dirty="0"/>
              <a:t>d)	Наличие контроля потока;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C59CB6-615C-4E74-AA21-20C1CD8A4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316" y="2926225"/>
            <a:ext cx="519942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3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E7213-5ACC-44F2-94F5-233CF2F7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624109"/>
            <a:ext cx="9980612" cy="5117929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2000" dirty="0"/>
              <a:t>Шестерные насосы – это насосы, которые используют для работы в тех случаях, когда центробежные и поршневые насосы не справляются с работой. Кроме того, этот вид насосов используется для тягучих нефтепродуктов и имеет высокую цену. К плюсам можно отнести: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a)	Высокая эффективность;</a:t>
            </a:r>
            <a:br>
              <a:rPr lang="ru-RU" sz="2000" dirty="0"/>
            </a:br>
            <a:r>
              <a:rPr lang="ru-RU" sz="2000" dirty="0"/>
              <a:t>b)	Однородная подача нефтепродукта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E444F-772E-4D2F-AEAD-7D9D0B44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23" y="2592583"/>
            <a:ext cx="4017399" cy="35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4EAB0-A9F0-4647-A4FD-AA0B949A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70" y="653607"/>
            <a:ext cx="8911687" cy="1280890"/>
          </a:xfrm>
        </p:spPr>
        <p:txBody>
          <a:bodyPr>
            <a:noAutofit/>
          </a:bodyPr>
          <a:lstStyle/>
          <a:p>
            <a:r>
              <a:rPr lang="ru-RU" sz="2400" dirty="0"/>
              <a:t>	Поршневые насосы – это насосы, которые похожи на шестерные. Главная отличительная особенность то, что у поршневых насосов имеются два клапана: всасывающие и нагнетательные. У этого вида насосов подача идет неравномерно.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CF9CC-ED13-4B7D-9251-F1AF68E5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923" y="2320651"/>
            <a:ext cx="4198374" cy="4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7450A9-9ACD-4768-AFDF-7BFF4CEB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097" y="49161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200" dirty="0"/>
              <a:t>Рассматривая сравнительную характеристику нефтегазовых технических насосов можно сказать, что центробежные насосы очень эффективны по сравнению с шестерными и поршневыми. Центробежные насосы имеют производительность от 600 до 14 000 м3/час, в то время как шестерные насосы имеют производительность от 1.5 до 420 м3/час, а поршневые 3400 м3/час.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92870E-40DD-48F3-B4B9-25FC0DE1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22" y="2890025"/>
            <a:ext cx="4100052" cy="28828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2E6B5F-0C15-48B5-8F15-4DE351EA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97" y="2890025"/>
            <a:ext cx="4417399" cy="2758420"/>
          </a:xfrm>
          <a:prstGeom prst="rect">
            <a:avLst/>
          </a:prstGeom>
        </p:spPr>
      </p:pic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5430FFFE-9E56-468C-910C-B1C4C3560122}"/>
              </a:ext>
            </a:extLst>
          </p:cNvPr>
          <p:cNvSpPr/>
          <p:nvPr/>
        </p:nvSpPr>
        <p:spPr>
          <a:xfrm>
            <a:off x="2369574" y="5997677"/>
            <a:ext cx="3962400" cy="45228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Шестеренный насос</a:t>
            </a: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9C8615B4-AB56-4E2A-9601-E9EC7C4D6FAF}"/>
              </a:ext>
            </a:extLst>
          </p:cNvPr>
          <p:cNvSpPr/>
          <p:nvPr/>
        </p:nvSpPr>
        <p:spPr>
          <a:xfrm>
            <a:off x="6812296" y="5997677"/>
            <a:ext cx="3962400" cy="45228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Центробежный нас</a:t>
            </a:r>
          </a:p>
        </p:txBody>
      </p:sp>
    </p:spTree>
    <p:extLst>
      <p:ext uri="{BB962C8B-B14F-4D97-AF65-F5344CB8AC3E}">
        <p14:creationId xmlns:p14="http://schemas.microsoft.com/office/powerpoint/2010/main" val="119124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B191823C-A7D1-411F-A0E9-6663FD7A0BAE}"/>
              </a:ext>
            </a:extLst>
          </p:cNvPr>
          <p:cNvSpPr/>
          <p:nvPr/>
        </p:nvSpPr>
        <p:spPr>
          <a:xfrm>
            <a:off x="2074606" y="1759974"/>
            <a:ext cx="9665110" cy="31930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E12AA-FF0E-40F4-A05A-734E04F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5CA8E-B116-4024-A834-C1DA9305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>
                <a:solidFill>
                  <a:schemeClr val="bg1"/>
                </a:solidFill>
              </a:rPr>
              <a:t>Подводя итог, хотелось бы отметить, что нефтегазовые технологические насосы очень важны в работе нефтегазовых предприятий, а еще важнее высокая эффективность этих насосов и минимальная затрата энергии в работе. Без технологических насосов работа предприятий по добыче нефтепродуктов и нефти невозможна, так как именно с их помощью осуществляется работа промышленности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9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43712-E65F-4EFE-A0A9-B3362355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81FAE0-A4CC-436E-862A-1830CBB3D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1949"/>
            <a:ext cx="121920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62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285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Отличительная характеристика нефтегазовых технологических насосов </vt:lpstr>
      <vt:lpstr> Центробежные насосы – это самые популярные насосы. Этот вид насоса имеет определенные плюсы:  a) Большой коэффициент  полезного действия; b) Эффективная работа на глубине; c) Минимальная затрата энергии при работе; d) Наличие контроля потока; </vt:lpstr>
      <vt:lpstr> Шестерные насосы – это насосы, которые используют для работы в тех случаях, когда центробежные и поршневые насосы не справляются с работой. Кроме того, этот вид насосов используется для тягучих нефтепродуктов и имеет высокую цену. К плюсам можно отнести:  a) Высокая эффективность; b) Однородная подача нефтепродукта </vt:lpstr>
      <vt:lpstr> Поршневые насосы – это насосы, которые похожи на шестерные. Главная отличительная особенность то, что у поршневых насосов имеются два клапана: всасывающие и нагнетательные. У этого вида насосов подача идет неравномерно.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Отличительная характеристика нефтегазовых технологических насосов </dc:title>
  <dc:creator>Юрий Акопян</dc:creator>
  <cp:lastModifiedBy>Юрий Акопян</cp:lastModifiedBy>
  <cp:revision>1</cp:revision>
  <dcterms:created xsi:type="dcterms:W3CDTF">2023-02-27T05:08:59Z</dcterms:created>
  <dcterms:modified xsi:type="dcterms:W3CDTF">2023-02-27T05:24:23Z</dcterms:modified>
</cp:coreProperties>
</file>