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62" autoAdjust="0"/>
  </p:normalViewPr>
  <p:slideViewPr>
    <p:cSldViewPr snapToGrid="0">
      <p:cViewPr varScale="1">
        <p:scale>
          <a:sx n="70" d="100"/>
          <a:sy n="70" d="100"/>
        </p:scale>
        <p:origin x="-720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609601"/>
            <a:ext cx="103632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4953000"/>
            <a:ext cx="85344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371601"/>
            <a:ext cx="103632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4068764"/>
            <a:ext cx="103632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59944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6261100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5728971" y="3924300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87680" y="1600200"/>
            <a:ext cx="5388864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5386917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7601" y="1600200"/>
            <a:ext cx="5389033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12848"/>
            <a:ext cx="5388864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6230112" y="2212849"/>
            <a:ext cx="5388864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6117" y="266700"/>
            <a:ext cx="4011084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58850" y="273051"/>
            <a:ext cx="66611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6117" y="2438401"/>
            <a:ext cx="4011084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39435" y="228600"/>
            <a:ext cx="7615765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0835" y="1143000"/>
            <a:ext cx="8072965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39435" y="5810250"/>
            <a:ext cx="7615765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0"/>
            <a:ext cx="109728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84463" y="6356351"/>
            <a:ext cx="2781300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C8D7B11-21B3-4C44-B194-70A36BE413F3}" type="datetimeFigureOut">
              <a:rPr lang="ru-RU" smtClean="0"/>
              <a:t>26.02.2023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78887" y="6356351"/>
            <a:ext cx="3797300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91038" y="6356351"/>
            <a:ext cx="749300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DF5FC0C4-1305-44D6-9A39-42DBDFD2240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11277014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758826" y="6499384"/>
            <a:ext cx="113029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1" r:id="rId1"/>
    <p:sldLayoutId id="2147484052" r:id="rId2"/>
    <p:sldLayoutId id="2147484053" r:id="rId3"/>
    <p:sldLayoutId id="2147484054" r:id="rId4"/>
    <p:sldLayoutId id="2147484055" r:id="rId5"/>
    <p:sldLayoutId id="2147484056" r:id="rId6"/>
    <p:sldLayoutId id="2147484057" r:id="rId7"/>
    <p:sldLayoutId id="2147484058" r:id="rId8"/>
    <p:sldLayoutId id="2147484059" r:id="rId9"/>
    <p:sldLayoutId id="2147484060" r:id="rId10"/>
    <p:sldLayoutId id="2147484061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47056E11-FFDA-4BCF-899F-F1D7610722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76426" y="263047"/>
            <a:ext cx="8791575" cy="4045906"/>
          </a:xfrm>
        </p:spPr>
        <p:txBody>
          <a:bodyPr>
            <a:noAutofit/>
          </a:bodyPr>
          <a:lstStyle/>
          <a:p>
            <a:r>
              <a:rPr lang="ru-RU" sz="4000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Научно-исследовательская статья на тему</a:t>
            </a:r>
            <a:r>
              <a:rPr lang="en-US" sz="4000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4000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cap="none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tx1"/>
                </a:solidFill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4000" dirty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Автоматизация процесса термообработки трубопроводов</a:t>
            </a:r>
            <a: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4000" b="1" dirty="0">
                <a:effectLst/>
                <a:latin typeface="Times New Roman" pitchFamily="18" charset="0"/>
                <a:cs typeface="Times New Roman" pitchFamily="18" charset="0"/>
              </a:rPr>
            </a:br>
            <a:endParaRPr lang="ru-RU" sz="40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="" xmlns:a16="http://schemas.microsoft.com/office/drawing/2014/main" id="{B407AAC0-68DD-4F05-A1E5-DFD373B73F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054270" y="4509369"/>
            <a:ext cx="9356943" cy="1440495"/>
          </a:xfrm>
        </p:spPr>
        <p:txBody>
          <a:bodyPr>
            <a:normAutofit/>
          </a:bodyPr>
          <a:lstStyle/>
          <a:p>
            <a:pPr algn="r"/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ПОДГОТОВИЛ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2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ПАВЛОВСКИЙ Д.О.-</a:t>
            </a:r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СТУДЕНТ</a:t>
            </a:r>
            <a:endParaRPr lang="en-US" sz="2200" b="1" dirty="0" smtClean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r"/>
            <a:r>
              <a:rPr lang="ru-RU" sz="22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itchFamily="18" charset="0"/>
                <a:cs typeface="Times New Roman" pitchFamily="18" charset="0"/>
              </a:rPr>
              <a:t> 4-ГО КУРСА ГРУППЫ ЭА-41</a:t>
            </a:r>
            <a:endParaRPr lang="ru-RU" sz="2200" b="1" dirty="0">
              <a:solidFill>
                <a:schemeClr val="tx1">
                  <a:lumMod val="85000"/>
                  <a:lumOff val="1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19670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1592" y="826718"/>
            <a:ext cx="5031536" cy="5355717"/>
          </a:xfrm>
          <a:solidFill>
            <a:schemeClr val="bg2">
              <a:lumMod val="50000"/>
            </a:schemeClr>
          </a:solidFill>
        </p:spPr>
        <p:txBody>
          <a:bodyPr>
            <a:noAutofit/>
          </a:bodyPr>
          <a:lstStyle/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 развитии автоматизированных систем, которые сегодня внедряются в производственные процессы, имеющиеся методы работы являются устаревшими. Они требуют модернизации, применение качественных изменений. </a:t>
            </a:r>
          </a:p>
          <a:p>
            <a:r>
              <a:rPr lang="ru-RU" sz="20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Можно, безусловно, продолжать производство имеющимися механизмами, однако процесс не будет приносить должного результата, или же система настолько устареет, что перестанет выполнять требования технологического процесса.</a:t>
            </a:r>
            <a:endParaRPr lang="ru-RU" sz="20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02866" y="805218"/>
            <a:ext cx="5638674" cy="53772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9165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F43D2910-8673-4966-B624-012D63D488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96538" y="464024"/>
            <a:ext cx="5349922" cy="5977719"/>
          </a:xfr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1800" dirty="0" smtClean="0"/>
              <a:t>Совершенствование производства требует скоординированных и продуманных действий всего участвующего персонала. Экономически и технически все решения быть строго обоснованы.</a:t>
            </a:r>
          </a:p>
          <a:p>
            <a:r>
              <a:rPr lang="ru-RU" sz="1800" dirty="0" smtClean="0"/>
              <a:t>Необходимо внедрять такие изменения в производственный процесс, автоматизацию, которые принесут следующие результаты: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Повышение качества изготавливаемой продукции и проводимых производственных работ;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Увеличение масштаба продаж продукции;</a:t>
            </a:r>
          </a:p>
          <a:p>
            <a:pPr lvl="0">
              <a:buFont typeface="+mj-lt"/>
              <a:buAutoNum type="arabicPeriod"/>
            </a:pPr>
            <a:r>
              <a:rPr lang="ru-RU" sz="1800" dirty="0" smtClean="0"/>
              <a:t>Расширение рынков сбыта;</a:t>
            </a:r>
          </a:p>
          <a:p>
            <a:pPr>
              <a:buFont typeface="+mj-lt"/>
              <a:buAutoNum type="arabicPeriod"/>
            </a:pPr>
            <a:r>
              <a:rPr lang="ru-RU" sz="1800" dirty="0" smtClean="0"/>
              <a:t>Повышение уровня конкурентоспособности продукции среди продукции других производителей, как отечественных, так и зарубежных.</a:t>
            </a:r>
            <a:endParaRPr lang="ru-RU" sz="1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87402" y="464024"/>
            <a:ext cx="5199797" cy="59913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979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30FA6AE0-2B4C-4483-80FE-09AA723F4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37228" y="313898"/>
            <a:ext cx="9826389" cy="5199797"/>
          </a:xfr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Процесс, рассматриваемый в данной статье, это процесс термическая обработка трубопроводов, выполняется с помощью оборудования: печи для нагрева труб.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Технологический процесс начинается с загрузки трубы в разогретую печь. Производится она, как и выгрузка, через боковые окна с помощью рольгангов. Перемещение труб в печи осуществляется посредством балок шагающего пода, через три однотипные тепловые зоны печи: зону предварительного подогрева, зону нагрева и зону выдержки. Труба разогревается до необходимой температуры нормализации в 950 градусов и после выхода из печи подвергается охлаждению на спокойном воздухе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При данном производственном процессе необходимо контролировать следующие показатели: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Температура изделия в печи;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 газа;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Расход воздуха;</a:t>
            </a:r>
          </a:p>
          <a:p>
            <a:pPr lvl="0">
              <a:buFont typeface="+mj-lt"/>
              <a:buAutoNum type="arabicPeriod"/>
            </a:pP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Давление изделия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7809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="" xmlns:a16="http://schemas.microsoft.com/office/drawing/2014/main" id="{4F939353-9A7A-4CE0-985F-C76B08BAE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5312" y="218791"/>
            <a:ext cx="9312771" cy="6031884"/>
          </a:xfrm>
          <a:solidFill>
            <a:schemeClr val="bg2">
              <a:lumMod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Таким образом, автоматизация хорошо зарекомендовала себя в производственных процессах. С использованием выбранных средств автоматизации в процессе термообработки трубопровода, которые являются оптимальным решением на текущий момент, имеют положительные отзывы в уже реализованных производственных линиях, повысится его эффективность и ремонтопригодность, а также улучшится качество выпускаемой продукции.</a:t>
            </a:r>
          </a:p>
          <a:p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007177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="" xmlns:a16="http://schemas.microsoft.com/office/drawing/2014/main" id="{D22C38DA-83C1-4DAC-8780-83691A02CB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31507" y="641928"/>
            <a:ext cx="5336088" cy="3930072"/>
          </a:xfrm>
        </p:spPr>
        <p:txBody>
          <a:bodyPr>
            <a:normAutofit/>
          </a:bodyPr>
          <a:lstStyle/>
          <a:p>
            <a:pPr algn="ctr"/>
            <a:r>
              <a:rPr lang="ru-RU" sz="4400" b="1" cap="none" dirty="0">
                <a:ln w="9525">
                  <a:solidFill>
                    <a:schemeClr val="bg1"/>
                  </a:solidFill>
                  <a:prstDash val="solid"/>
                </a:ln>
                <a:effectLst>
                  <a:outerShdw blurRad="12700" dist="38100" dir="2700000" algn="tl" rotWithShape="0">
                    <a:schemeClr val="bg1">
                      <a:lumMod val="50000"/>
                    </a:schemeClr>
                  </a:outerShdw>
                </a:effectLst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1418145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163</TotalTime>
  <Words>314</Words>
  <Application>Microsoft Office PowerPoint</Application>
  <PresentationFormat>Произвольный</PresentationFormat>
  <Paragraphs>21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Научно-исследовательская статья на тему: Автоматизация процесса термообработки трубопроводов </vt:lpstr>
      <vt:lpstr>Презентация PowerPoint</vt:lpstr>
      <vt:lpstr>Презентация PowerPoint</vt:lpstr>
      <vt:lpstr>Презентация PowerPoint</vt:lpstr>
      <vt:lpstr>Презентация PowerPoint</vt:lpstr>
      <vt:lpstr>СПАСИБО ЗА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Научная статья на тему: ЦИФРОВИЗАЦИЯ В ОБРАЗОВАНИИ: ВНЕДРЕНИЕ НОВЕЙШИХ ТЕХНОЛОГИЙ</dc:title>
  <dc:creator>Павловский Дмитрий</dc:creator>
  <cp:lastModifiedBy>Lenovo</cp:lastModifiedBy>
  <cp:revision>21</cp:revision>
  <dcterms:created xsi:type="dcterms:W3CDTF">2022-09-19T10:57:23Z</dcterms:created>
  <dcterms:modified xsi:type="dcterms:W3CDTF">2023-02-26T16:16:49Z</dcterms:modified>
</cp:coreProperties>
</file>