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 snapToGrid="0">
      <p:cViewPr varScale="1">
        <p:scale>
          <a:sx n="70" d="100"/>
          <a:sy n="70" d="100"/>
        </p:scale>
        <p:origin x="-720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7B11-21B3-4C44-B194-70A36BE413F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5FC0C4-1305-44D6-9A39-42DBDFD2240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7B11-21B3-4C44-B194-70A36BE413F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C0C4-1305-44D6-9A39-42DBDFD224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7B11-21B3-4C44-B194-70A36BE413F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C0C4-1305-44D6-9A39-42DBDFD224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7B11-21B3-4C44-B194-70A36BE413F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C0C4-1305-44D6-9A39-42DBDFD224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7B11-21B3-4C44-B194-70A36BE413F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C0C4-1305-44D6-9A39-42DBDFD2240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7B11-21B3-4C44-B194-70A36BE413F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C0C4-1305-44D6-9A39-42DBDFD2240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7B11-21B3-4C44-B194-70A36BE413F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C0C4-1305-44D6-9A39-42DBDFD2240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7B11-21B3-4C44-B194-70A36BE413F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C0C4-1305-44D6-9A39-42DBDFD224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7B11-21B3-4C44-B194-70A36BE413F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C0C4-1305-44D6-9A39-42DBDFD224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7B11-21B3-4C44-B194-70A36BE413F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C0C4-1305-44D6-9A39-42DBDFD224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7B11-21B3-4C44-B194-70A36BE413F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C0C4-1305-44D6-9A39-42DBDFD224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C8D7B11-21B3-4C44-B194-70A36BE413F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F5FC0C4-1305-44D6-9A39-42DBDFD2240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7056E11-FFDA-4BCF-899F-F1D761072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6" y="263047"/>
            <a:ext cx="8791575" cy="4045906"/>
          </a:xfrm>
        </p:spPr>
        <p:txBody>
          <a:bodyPr>
            <a:noAutofit/>
          </a:bodyPr>
          <a:lstStyle/>
          <a:p>
            <a:r>
              <a:rPr lang="ru-RU" sz="4000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Научно-исследовательская статья на тему</a:t>
            </a:r>
            <a:r>
              <a:rPr lang="en-US" sz="4000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4000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Автоматизация процесса термообработки трубопроводов</a:t>
            </a:r>
            <a:r>
              <a:rPr lang="ru-RU" sz="4000" b="1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B407AAC0-68DD-4F05-A1E5-DFD373B73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4270" y="4509369"/>
            <a:ext cx="9356943" cy="1440495"/>
          </a:xfrm>
        </p:spPr>
        <p:txBody>
          <a:bodyPr>
            <a:normAutofit/>
          </a:bodyPr>
          <a:lstStyle/>
          <a:p>
            <a:pPr algn="r"/>
            <a:r>
              <a:rPr lang="ru-RU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</a:t>
            </a:r>
            <a:r>
              <a:rPr lang="ru-RU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ПАВЛОВСКИЙ Д.О.-</a:t>
            </a:r>
            <a:r>
              <a:rPr lang="ru-RU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СТУДЕНТ</a:t>
            </a:r>
            <a:endParaRPr lang="en-US" sz="2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4-ГО КУРСА ГРУППЫ ЭА-41</a:t>
            </a:r>
            <a:endParaRPr lang="ru-RU" sz="2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67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1592" y="826718"/>
            <a:ext cx="5031536" cy="5355717"/>
          </a:xfrm>
          <a:solidFill>
            <a:schemeClr val="bg2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 развитии автоматизированных систем, которые сегодня внедряются в производственные процессы, имеющиеся методы работы являются устаревшими. Они требуют модернизации, применение качественных изменений. 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Можно, безусловно, продолжать производство имеющимися механизмами, однако процесс не будет приносить должного результата, или же система настолько устареет, что перестанет выполнять требования технологического процесса.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2866" y="805218"/>
            <a:ext cx="5638674" cy="5377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16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43D2910-8673-4966-B624-012D63D48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538" y="464024"/>
            <a:ext cx="5349922" cy="5977719"/>
          </a:xfrm>
          <a:solidFill>
            <a:schemeClr val="bg2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1800" dirty="0" smtClean="0"/>
              <a:t>Совершенствование производства требует скоординированных и продуманных действий всего участвующего персонала. Экономически и технически все решения быть строго обоснованы.</a:t>
            </a:r>
          </a:p>
          <a:p>
            <a:r>
              <a:rPr lang="ru-RU" sz="1800" dirty="0" smtClean="0"/>
              <a:t>Необходимо внедрять такие изменения в производственный процесс, автоматизацию, которые принесут следующие результаты:</a:t>
            </a:r>
          </a:p>
          <a:p>
            <a:pPr lvl="0">
              <a:buFont typeface="+mj-lt"/>
              <a:buAutoNum type="arabicPeriod"/>
            </a:pPr>
            <a:r>
              <a:rPr lang="ru-RU" sz="1800" dirty="0" smtClean="0"/>
              <a:t>Повышение качества изготавливаемой продукции и проводимых производственных работ;</a:t>
            </a:r>
          </a:p>
          <a:p>
            <a:pPr lvl="0">
              <a:buFont typeface="+mj-lt"/>
              <a:buAutoNum type="arabicPeriod"/>
            </a:pPr>
            <a:r>
              <a:rPr lang="ru-RU" sz="1800" dirty="0" smtClean="0"/>
              <a:t>Увеличение масштаба продаж продукции;</a:t>
            </a:r>
          </a:p>
          <a:p>
            <a:pPr lvl="0">
              <a:buFont typeface="+mj-lt"/>
              <a:buAutoNum type="arabicPeriod"/>
            </a:pPr>
            <a:r>
              <a:rPr lang="ru-RU" sz="1800" dirty="0" smtClean="0"/>
              <a:t>Расширение рынков сбыта;</a:t>
            </a:r>
          </a:p>
          <a:p>
            <a:pPr>
              <a:buFont typeface="+mj-lt"/>
              <a:buAutoNum type="arabicPeriod"/>
            </a:pPr>
            <a:r>
              <a:rPr lang="ru-RU" sz="1800" dirty="0" smtClean="0"/>
              <a:t>Повышение уровня конкурентоспособности продукции среди продукции других производителей, как отечественных, так и зарубежных.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02" y="464024"/>
            <a:ext cx="5199797" cy="599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79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0FA6AE0-2B4C-4483-80FE-09AA723F4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228" y="313898"/>
            <a:ext cx="9826389" cy="5199797"/>
          </a:xfrm>
          <a:solidFill>
            <a:schemeClr val="bg2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Процесс, рассматриваемый в данной статье, это процесс термическая обработка трубопроводов, выполняется с помощью оборудования: печи для нагрева труб.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Технологический процесс начинается с загрузки трубы в разогретую печь. Производится она, как и выгрузка, через боковые окна с помощью рольгангов. Перемещение труб в печи осуществляется посредством балок шагающего пода, через три однотипные тепловые зоны печи: зону предварительного подогрева, зону нагрева и зону выдержки. Труба разогревается до необходимой температуры нормализации в 950 градусов и после выхода из печи подвергается охлаждению на спокойном воздухе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 данном производственном процессе необходимо контролировать следующие показатели:</a:t>
            </a:r>
          </a:p>
          <a:p>
            <a:pPr lvl="0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Температура изделия в печи;</a:t>
            </a:r>
          </a:p>
          <a:p>
            <a:pPr lvl="0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Расход газа;</a:t>
            </a:r>
          </a:p>
          <a:p>
            <a:pPr lvl="0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Расход воздуха;</a:t>
            </a:r>
          </a:p>
          <a:p>
            <a:pPr lvl="0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Давление изделия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8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F939353-9A7A-4CE0-985F-C76B08BAE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312" y="218791"/>
            <a:ext cx="9312771" cy="6031884"/>
          </a:xfrm>
          <a:solidFill>
            <a:schemeClr val="bg2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Таким образом, автоматизация хорошо зарекомендовала себя в производственных процессах. С использованием выбранных средств автоматизации в процессе термообработки трубопровода, которые являются оптимальным решением на текущий момент, имеют положительные отзывы в уже реализованных производственных линиях, повысится его эффективность и ремонтопригодность, а также улучшится качество выпускаемой продукции.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71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2C38DA-83C1-4DAC-8780-83691A02C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1507" y="641928"/>
            <a:ext cx="5336088" cy="3930072"/>
          </a:xfrm>
        </p:spPr>
        <p:txBody>
          <a:bodyPr>
            <a:normAutofit/>
          </a:bodyPr>
          <a:lstStyle/>
          <a:p>
            <a:pPr algn="ctr"/>
            <a:r>
              <a:rPr lang="ru-RU" sz="4400" b="1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41814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163</TotalTime>
  <Words>314</Words>
  <Application>Microsoft Office PowerPoint</Application>
  <PresentationFormat>Произвольный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Исполнительная</vt:lpstr>
      <vt:lpstr>Научно-исследовательская статья на тему: Автоматизация процесса термообработки трубопроводов 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Научная статья на тему: ЦИФРОВИЗАЦИЯ В ОБРАЗОВАНИИ: ВНЕДРЕНИЕ НОВЕЙШИХ ТЕХНОЛОГИЙ</dc:title>
  <dc:creator>Павловский Дмитрий</dc:creator>
  <cp:lastModifiedBy>Lenovo</cp:lastModifiedBy>
  <cp:revision>21</cp:revision>
  <dcterms:created xsi:type="dcterms:W3CDTF">2022-09-19T10:57:23Z</dcterms:created>
  <dcterms:modified xsi:type="dcterms:W3CDTF">2023-02-26T16:16:49Z</dcterms:modified>
</cp:coreProperties>
</file>