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845822-C0CB-062B-7E47-7133292FC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25E99E-E392-4A1E-174D-2E5F49E49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BE5391-F2F2-EA21-6143-ECC0E3C21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E0A7-E09A-408D-9033-C514633EF066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C60A55-BF83-835A-8D6E-4610C975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28E017-7B58-4B77-CEA2-96DDD7790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3A05-08C2-414F-AF2D-A50208191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967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83FBBC-B680-0CB1-C10C-BD4A8DC57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311F56-EB5F-89DE-EC04-F68BA4610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E815D7-012F-0FD3-15AD-9D9FDD48B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E0A7-E09A-408D-9033-C514633EF066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0948BB-E4F7-2C0C-0F5C-F6D4C149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4A91FE-B69F-FD7C-6850-7B1604D9D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3A05-08C2-414F-AF2D-A50208191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259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34811DD-E35E-B4EC-5C28-F16AA1A7EB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C9FBD37-48C1-8E58-C62E-70BE05B81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18EEA4-E293-9CCD-FB71-E5E63B491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E0A7-E09A-408D-9033-C514633EF066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CF5B8B-14FB-86DF-40C9-2DBA96B5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92A6F5-5FE4-9E7A-F3F2-DA128314F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3A05-08C2-414F-AF2D-A50208191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55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7F4333-D592-C911-99E1-93C4C3D78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EA83C8-292C-EB43-79B6-26BEBE79B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560074-A3F4-B179-7C1D-C20F905A3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E0A7-E09A-408D-9033-C514633EF066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D2C7D3-6AD3-675A-C2DE-701B819A1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8F13CC-968B-529F-EDED-A6955A68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3A05-08C2-414F-AF2D-A50208191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48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B92100-82DD-2935-B2FF-BCA84109B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ECF8DFB-A8C8-2737-C5B4-23D018FB0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C202D2-5165-D8EB-E37A-F29F8DFBA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E0A7-E09A-408D-9033-C514633EF066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25330C-8B0B-4294-16A1-349A10957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5A8C67-B6EB-8BC0-D81A-A4DEBDC1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3A05-08C2-414F-AF2D-A50208191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35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3C21CE-A312-02FE-706A-9FCCF6EA1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F04EE8-A927-E437-CFAC-A14D68F89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ACEB8D2-2193-D10E-D348-2494B4E3B1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5AA21E-A5F5-2B89-A71C-9628E46AE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E0A7-E09A-408D-9033-C514633EF066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9FE61D-3EAA-CCEA-147D-E0C9D3C86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C9626CA-70FC-0D33-E504-9C423E6A4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3A05-08C2-414F-AF2D-A50208191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74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5E5AE5-265B-5BE8-ABB8-48DA4D359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ECF216B-1497-90F5-7E62-93C0DA365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CB9E8B7-0F1A-9F9E-4EE0-87EDD70346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3C4FAD6-6B6A-1AA7-EF6A-666C9B4D9D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B1C5ECB-D81C-8AAC-BF74-DC8537B153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DFED897-2CF6-2AB3-92F6-BFE7EBD44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E0A7-E09A-408D-9033-C514633EF066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D0F6BCB-584C-048F-C517-E407AE6A3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BF8B607-0106-DA59-FE15-FF635CD03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3A05-08C2-414F-AF2D-A50208191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25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29BDA9-1A5E-AA5E-E047-706ACDE4B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2CACCA3-ABD9-A407-2ED8-99E1DD7F0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E0A7-E09A-408D-9033-C514633EF066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6A4A4A5-3211-642F-AB09-6A0659168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AF4A60C-4B33-E778-0968-020693707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3A05-08C2-414F-AF2D-A50208191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05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BFA4CA3-B7C0-BB13-33F9-3B8322102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E0A7-E09A-408D-9033-C514633EF066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25FD70F-9034-8FC6-37A2-22CC68267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14FCE8E-8115-B238-77BE-5CF186C00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3A05-08C2-414F-AF2D-A50208191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8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0BE4C2-2506-3A7A-E041-32D9C2C0A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5AFAB-82E1-CD9F-A925-35A64153F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85576F4-4066-554D-1520-565656735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22BF3A-890F-B577-E0C7-745FC7C4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E0A7-E09A-408D-9033-C514633EF066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F3BF57-2EEC-5E3D-2773-11A79DD22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5E984E-0CF6-87BD-B7A6-9719017B9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3A05-08C2-414F-AF2D-A50208191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42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433555-AC2D-BC63-EEAE-941F0AAD2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75968B-E2E9-3D50-F3F6-E68DFBB54A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DEE2950-8A08-61CE-87F2-30CD2C925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896D0E-7A33-A8A0-5938-B320C8B0E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CE0A7-E09A-408D-9033-C514633EF066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FF3DE06-DB99-D598-ECF2-C1EEBAE22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4FF3ADA-AE55-1203-53DE-DFC5C174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E3A05-08C2-414F-AF2D-A50208191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44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3A9D1-1E95-A5A7-5D8E-FBF038F39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76F664-82AF-4D41-1D1F-709DE63B3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A39293-909E-109F-7610-6FE4CED5F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CE0A7-E09A-408D-9033-C514633EF066}" type="datetimeFigureOut">
              <a:rPr lang="ru-RU" smtClean="0"/>
              <a:t>24.02.2023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5BBE9E-6164-BE2E-8CBE-C737C92F8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E04A92-7C6B-999D-ECC9-3E37951BDD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3A05-08C2-414F-AF2D-A502081910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5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5A2DB2-1663-6D97-83F1-F239E66CE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B2F5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Базы данных реального времени в нефтегазовом секторе</a:t>
            </a:r>
            <a:br>
              <a:rPr lang="ru-RU" sz="1800" b="1" dirty="0"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049D3344-248F-5D10-6F62-97C3187E1F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1109662"/>
            <a:ext cx="6172200" cy="4629150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97413959-1A79-4DA9-E37D-F8AE44A4B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рассматривает роль баз данных реального времени в нефтегазовом секторе. Данные, получаемые с различных источников, сохраняются в банках данных, которые могут обрабатывать их в режиме реального времени. Это позволяет производителям быстро реагировать на изменения в процессе добычи и улучшать его эффективность. Однако, такие базы данных имеют свои проблемы, такие как задержка ответной реакции, и требуют внимания к согласованности данных. Статья рассматривает основные преимущества и недостатки баз данных реального времени в нефтегазовом секторе, а также перспективы их развития</a:t>
            </a:r>
            <a:r>
              <a:rPr lang="ru-RU" sz="1600" b="0" i="0" dirty="0">
                <a:solidFill>
                  <a:srgbClr val="D1D5DB"/>
                </a:solidFill>
                <a:effectLst/>
                <a:latin typeface="Söhne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975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77E0167F-830F-2233-F841-CDC12B6EA8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45416"/>
            <a:ext cx="6172200" cy="4363745"/>
          </a:xfr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95E0B806-B8D4-8C29-04F3-D9377B7EDF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1825" y="1045416"/>
            <a:ext cx="5335929" cy="4363746"/>
          </a:xfrm>
        </p:spPr>
        <p:txBody>
          <a:bodyPr>
            <a:noAutofit/>
          </a:bodyPr>
          <a:lstStyle/>
          <a:p>
            <a:pPr marL="180340" marR="180340" indent="450215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Вся информация с производственных процессов передается, хранится и обрабатывается в базах данных. Без таких систем производство не сможет правильно функционировать, так как человек не сможет обработать такое количество информации. </a:t>
            </a:r>
          </a:p>
          <a:p>
            <a:pPr marL="180340" marR="180340" indent="450215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Есть банки данных реального времени. Отличаются они тем, что их ответная работа происходит в настоящее время, то есть такие базы должны обеспечивать хранение, обработку и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вывод данных в</a:t>
            </a:r>
            <a:r>
              <a:rPr lang="en-US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режиме реального времени.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80340" indent="450215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реального времени – это аппаратный комплекс, который проявляет моментальную реакцию на непредсказуемый поток событий.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0340" marR="180340" indent="450215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69321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585600-03F1-7374-B6D8-E3A1B56A5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функции и свойства базы данных реального времени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998FB16C-C8FC-80ED-35F7-213339B5A4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08" y="811653"/>
            <a:ext cx="6774350" cy="5057335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69D7ADF2-67DE-4E96-FAED-3612C38D4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  <a:p>
            <a:pPr marL="342900" indent="-342900">
              <a:buAutoNum type="arabicPeriod"/>
            </a:pPr>
            <a:r>
              <a:rPr lang="ru-RU" dirty="0"/>
              <a:t>Реагирование на события разных масштабов, в течение критического времени.</a:t>
            </a:r>
          </a:p>
          <a:p>
            <a:pPr marL="342900" indent="-342900">
              <a:buAutoNum type="arabicPeriod"/>
            </a:pPr>
            <a:r>
              <a:rPr lang="ru-RU" dirty="0"/>
              <a:t>Система жесткого</a:t>
            </a:r>
            <a:r>
              <a:rPr lang="en-US" dirty="0"/>
              <a:t>/</a:t>
            </a:r>
            <a:r>
              <a:rPr lang="ru-RU" dirty="0"/>
              <a:t>мягкого типа</a:t>
            </a:r>
          </a:p>
          <a:p>
            <a:pPr marL="342900" indent="-342900">
              <a:buAutoNum type="arabicPeriod"/>
            </a:pPr>
            <a:r>
              <a:rPr lang="ru-RU" dirty="0"/>
              <a:t>Согласование данных</a:t>
            </a:r>
          </a:p>
          <a:p>
            <a:pPr marL="342900" indent="-342900">
              <a:buAutoNum type="arabicPeriod"/>
            </a:pPr>
            <a:r>
              <a:rPr lang="ru-RU" dirty="0"/>
              <a:t>Поочередная обработка данных</a:t>
            </a:r>
          </a:p>
          <a:p>
            <a:pPr marL="342900" indent="-342900">
              <a:buAutoNum type="arabicPeriod"/>
            </a:pPr>
            <a:r>
              <a:rPr lang="ru-RU" dirty="0"/>
              <a:t>Приоритетность транзакций</a:t>
            </a:r>
          </a:p>
          <a:p>
            <a:pPr marL="342900" indent="-342900">
              <a:buAutoNum type="arabicPeriod"/>
            </a:pPr>
            <a:r>
              <a:rPr lang="ru-RU" dirty="0"/>
              <a:t>Распределение пакетов данных</a:t>
            </a:r>
          </a:p>
          <a:p>
            <a:pPr marL="342900" indent="-342900">
              <a:buAutoNum type="arabicPeriod"/>
            </a:pPr>
            <a:r>
              <a:rPr lang="ru-RU" dirty="0"/>
              <a:t>Различный дедлайн</a:t>
            </a:r>
          </a:p>
        </p:txBody>
      </p:sp>
    </p:spTree>
    <p:extLst>
      <p:ext uri="{BB962C8B-B14F-4D97-AF65-F5344CB8AC3E}">
        <p14:creationId xmlns:p14="http://schemas.microsoft.com/office/powerpoint/2010/main" val="351904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D1423E-A904-90D0-BE9A-86E31A4C3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Распределение транзакций по приоритетам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4125386-9FC3-DB8F-A3DD-8BFACD818B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967" y="533715"/>
            <a:ext cx="6665555" cy="5335273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B3EFDDD6-259F-CA07-D28A-6BEC29333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pPr marL="342900" marR="180340" lvl="0" indent="-34290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Жесткий дедлайн (запоздание с выполнением транзакций может привести к аварии на производстве);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340" lvl="0" indent="-34290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Мягкий дедлайн (позволяет при запоздании выполнить, катастрофы не последует, однако выполнить необходимо);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0340" lvl="0" indent="-34290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Твердый дедлайн (при запоздании выполнять транзакцию нет смысла, но и к катастрофам пропуск не принесет).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5285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DC10F6-B17E-1751-CC1E-67615CB47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Заключение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AF3B9147-CFFF-9A9E-7A6E-A44D9662C1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1259887"/>
            <a:ext cx="6172200" cy="4328700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D709410F-0E09-4488-06D3-AF3B37F39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базы данных на сегодняшний день стали наиболее развитыми. Это случилось с разработкой баз данных реального времени.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данный момент в мире множество технологических областей переходит на более современные системы с большим количеством входных данных и высоким потоком информации, где необходимы базы данных реального времени.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7121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322</Words>
  <Application>Microsoft Office PowerPoint</Application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Söhne</vt:lpstr>
      <vt:lpstr>Times</vt:lpstr>
      <vt:lpstr>Times New Roman</vt:lpstr>
      <vt:lpstr>Тема Office</vt:lpstr>
      <vt:lpstr>Базы данных реального времени в нефтегазовом секторе </vt:lpstr>
      <vt:lpstr>Презентация PowerPoint</vt:lpstr>
      <vt:lpstr>функции и свойства базы данных реального времени</vt:lpstr>
      <vt:lpstr>Распределение транзакций по приоритетам</vt:lpstr>
      <vt:lpstr>Заключение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Базы данных реального времени в нефтегазовом секторе </dc:title>
  <dc:creator>Зайтаев Муса</dc:creator>
  <cp:lastModifiedBy>Зайтаев Муса</cp:lastModifiedBy>
  <cp:revision>2</cp:revision>
  <dcterms:created xsi:type="dcterms:W3CDTF">2023-02-24T14:15:53Z</dcterms:created>
  <dcterms:modified xsi:type="dcterms:W3CDTF">2023-02-24T15:12:19Z</dcterms:modified>
</cp:coreProperties>
</file>