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5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2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17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52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9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3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4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28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7B07-512B-4AA0-9783-F0C115758268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7280A-60A5-47FC-A94C-40A769451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37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06202" y="6137030"/>
            <a:ext cx="3171851" cy="501161"/>
          </a:xfrm>
        </p:spPr>
        <p:txBody>
          <a:bodyPr/>
          <a:lstStyle/>
          <a:p>
            <a:r>
              <a:rPr lang="ru-RU" dirty="0"/>
              <a:t>Автор: Пахарь В.В.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6139" y="571500"/>
            <a:ext cx="10955216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и проблемы анализа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трансакционных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издержек участников </a:t>
            </a:r>
          </a:p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российского рынка туристических услуг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rustur.ru/wp-content/uploads/2019/10/3_15638122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870" y="1501441"/>
            <a:ext cx="6555372" cy="458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075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9640" y="1085223"/>
            <a:ext cx="5144756" cy="54663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4607" y="2101000"/>
            <a:ext cx="5412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1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Трансакционные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издержки на рынке</a:t>
            </a:r>
          </a:p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туристических услуг России</a:t>
            </a:r>
          </a:p>
        </p:txBody>
      </p:sp>
    </p:spTree>
    <p:extLst>
      <p:ext uri="{BB962C8B-B14F-4D97-AF65-F5344CB8AC3E}">
        <p14:creationId xmlns:p14="http://schemas.microsoft.com/office/powerpoint/2010/main" val="104257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341077" y="4703885"/>
            <a:ext cx="61109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latin typeface="Bahnschrift SemiBold" panose="020B0502040204020203" pitchFamily="34" charset="0"/>
              </a:rPr>
              <a:t>СПАСИБО ЗА ВНИМАНИЕ</a:t>
            </a:r>
          </a:p>
        </p:txBody>
      </p:sp>
      <p:pic>
        <p:nvPicPr>
          <p:cNvPr id="1029" name="Picture 5" descr="https://pokatim.ru/uploads/posts/2020-12/1607256958_tyr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057" y="371790"/>
            <a:ext cx="5524634" cy="415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638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31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Bahnschrift SemiBold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dobra@domnit.ru</cp:lastModifiedBy>
  <cp:revision>2</cp:revision>
  <dcterms:created xsi:type="dcterms:W3CDTF">2021-06-03T16:23:00Z</dcterms:created>
  <dcterms:modified xsi:type="dcterms:W3CDTF">2021-06-04T07:06:33Z</dcterms:modified>
</cp:coreProperties>
</file>