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2155-58CF-480B-B93E-7C0B9BB6AE7F}" type="datetimeFigureOut">
              <a:rPr lang="ru-RU" smtClean="0"/>
              <a:t>19.07.2021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EDC6-4BA2-402E-8BC6-951A94237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260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2155-58CF-480B-B93E-7C0B9BB6AE7F}" type="datetimeFigureOut">
              <a:rPr lang="ru-RU" smtClean="0"/>
              <a:t>19.07.2021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EDC6-4BA2-402E-8BC6-951A94237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668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2155-58CF-480B-B93E-7C0B9BB6AE7F}" type="datetimeFigureOut">
              <a:rPr lang="ru-RU" smtClean="0"/>
              <a:t>19.07.2021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EDC6-4BA2-402E-8BC6-951A94237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039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2155-58CF-480B-B93E-7C0B9BB6AE7F}" type="datetimeFigureOut">
              <a:rPr lang="ru-RU" smtClean="0"/>
              <a:t>19.07.2021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EDC6-4BA2-402E-8BC6-951A94237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40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2155-58CF-480B-B93E-7C0B9BB6AE7F}" type="datetimeFigureOut">
              <a:rPr lang="ru-RU" smtClean="0"/>
              <a:t>19.07.2021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EDC6-4BA2-402E-8BC6-951A94237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679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2155-58CF-480B-B93E-7C0B9BB6AE7F}" type="datetimeFigureOut">
              <a:rPr lang="ru-RU" smtClean="0"/>
              <a:t>19.07.2021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EDC6-4BA2-402E-8BC6-951A94237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597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2155-58CF-480B-B93E-7C0B9BB6AE7F}" type="datetimeFigureOut">
              <a:rPr lang="ru-RU" smtClean="0"/>
              <a:t>19.07.2021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EDC6-4BA2-402E-8BC6-951A94237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812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2155-58CF-480B-B93E-7C0B9BB6AE7F}" type="datetimeFigureOut">
              <a:rPr lang="ru-RU" smtClean="0"/>
              <a:t>19.07.2021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EDC6-4BA2-402E-8BC6-951A94237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172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2155-58CF-480B-B93E-7C0B9BB6AE7F}" type="datetimeFigureOut">
              <a:rPr lang="ru-RU" smtClean="0"/>
              <a:t>19.07.2021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EDC6-4BA2-402E-8BC6-951A94237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827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2155-58CF-480B-B93E-7C0B9BB6AE7F}" type="datetimeFigureOut">
              <a:rPr lang="ru-RU" smtClean="0"/>
              <a:t>19.07.2021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EDC6-4BA2-402E-8BC6-951A94237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957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2155-58CF-480B-B93E-7C0B9BB6AE7F}" type="datetimeFigureOut">
              <a:rPr lang="ru-RU" smtClean="0"/>
              <a:t>19.07.2021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EDC6-4BA2-402E-8BC6-951A94237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36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E2155-58CF-480B-B93E-7C0B9BB6AE7F}" type="datetimeFigureOut">
              <a:rPr lang="ru-RU" smtClean="0"/>
              <a:t>19.07.2021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5EDC6-4BA2-402E-8BC6-951A94237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551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99667"/>
            <a:ext cx="12192000" cy="584523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561" y="-12818"/>
            <a:ext cx="4021175" cy="102558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39486" y="0"/>
            <a:ext cx="2465864" cy="10260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45972" y="0"/>
            <a:ext cx="2229378" cy="89108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15328" y="-13190"/>
            <a:ext cx="2976672" cy="102595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743625" y="2079895"/>
            <a:ext cx="870474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0" u="none" strike="noStrik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научная конференция</a:t>
            </a:r>
            <a:endParaRPr lang="ru-RU" sz="3200" b="0" i="0" u="none" strike="noStrike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«Наука, технологии, общество - НТО-2021»</a:t>
            </a:r>
            <a:endParaRPr lang="ru-RU" sz="32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65260" y="3556615"/>
            <a:ext cx="80385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0" i="0" u="none" strike="noStrik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i="0" u="none" strike="noStrik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 совершенствование мотивации деятельности государственных и муниципальных служащих </a:t>
            </a:r>
            <a:r>
              <a:rPr lang="ru-RU" sz="2400" b="0" i="0" u="none" strike="noStrik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0" i="0" u="none" strike="noStrike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48000" y="3418679"/>
            <a:ext cx="6047619" cy="6371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999619" y="4750985"/>
            <a:ext cx="6096000" cy="14830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Авторы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Лейко Е.А.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Вершицкая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Е.Р. </a:t>
            </a:r>
          </a:p>
        </p:txBody>
      </p:sp>
    </p:spTree>
    <p:extLst>
      <p:ext uri="{BB962C8B-B14F-4D97-AF65-F5344CB8AC3E}">
        <p14:creationId xmlns:p14="http://schemas.microsoft.com/office/powerpoint/2010/main" val="3609398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6020"/>
            <a:ext cx="5131558" cy="555198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559" y="131855"/>
            <a:ext cx="2465587" cy="102600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42935" y="132189"/>
            <a:ext cx="2976672" cy="102567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4708" y="131855"/>
            <a:ext cx="2229378" cy="89108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48763" y="1961444"/>
            <a:ext cx="42875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0" u="none" strike="noStrik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задачи </a:t>
            </a:r>
            <a:endParaRPr lang="ru-RU" sz="3600" b="0" i="0" u="none" strike="noStrike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97179" y="3379353"/>
            <a:ext cx="68942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609850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азработать рекомендации по повышению и модернизации системы мотивации деятельности государственных и муниципальных служащих.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97179" y="1895948"/>
            <a:ext cx="64932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Провести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исследование системы мотивации труда государственных и муниципальных служащих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53238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6020"/>
            <a:ext cx="5248292" cy="555198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559" y="131855"/>
            <a:ext cx="2465587" cy="102600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42935" y="132189"/>
            <a:ext cx="2976672" cy="102567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4708" y="131855"/>
            <a:ext cx="2229378" cy="89108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14544" y="2101888"/>
            <a:ext cx="4819204" cy="655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Методы исследования</a:t>
            </a:r>
            <a:endParaRPr lang="ru-RU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62836" y="1880610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написании данной работы использовались различные методы теоретического исследования: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ru-RU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анализ, </a:t>
            </a:r>
          </a:p>
          <a:p>
            <a:pPr marL="342900" indent="-342900" 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синтез, </a:t>
            </a:r>
          </a:p>
          <a:p>
            <a:pPr marL="342900" indent="-342900" 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дедукция, </a:t>
            </a:r>
          </a:p>
          <a:p>
            <a:pPr marL="342900" indent="-342900" 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индукция, </a:t>
            </a:r>
          </a:p>
          <a:p>
            <a:pPr marL="342900" indent="-342900" 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сравнение, </a:t>
            </a:r>
          </a:p>
          <a:p>
            <a:pPr marL="342900" indent="-342900" 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081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306020"/>
            <a:ext cx="4626591" cy="555198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559" y="131855"/>
            <a:ext cx="2465587" cy="102600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42935" y="132189"/>
            <a:ext cx="2976672" cy="102567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0779" y="65472"/>
            <a:ext cx="2229378" cy="89108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-2" y="2288546"/>
            <a:ext cx="4751044" cy="752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Полученные результаты</a:t>
            </a:r>
            <a:endParaRPr lang="ru-RU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26591" y="1153694"/>
            <a:ext cx="736979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роведение исследования системы мотивации труда государственных и муниципальных служащих; 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азработки рекомендаций по повышению и модернизации системы мотивации деятельности государственных и муниципальных служащих.</a:t>
            </a:r>
          </a:p>
          <a:p>
            <a:pPr indent="450215" algn="just">
              <a:spcAft>
                <a:spcPts val="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</a:t>
            </a:r>
          </a:p>
          <a:p>
            <a:pPr indent="450215" algn="just">
              <a:spcAft>
                <a:spcPts val="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Также в работе изучены теоретические аспекты системы мотивации государственных и муниципальных служащих, рассмотрены виды применяемой мотивации и разработаны рекомендации по модернизации системы мотивации труда государственных и муниципальных служащих.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594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12769"/>
            <a:ext cx="12192000" cy="584523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561" y="-12818"/>
            <a:ext cx="4021175" cy="102558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39486" y="0"/>
            <a:ext cx="2465864" cy="10260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45972" y="0"/>
            <a:ext cx="2229378" cy="89108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15328" y="-13190"/>
            <a:ext cx="2976672" cy="102595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53826" y="2469477"/>
            <a:ext cx="6047619" cy="6371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805445" y="2689221"/>
            <a:ext cx="6096000" cy="98527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Лейко Е.А.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Вершицкая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Е.Р.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559903" y="1839841"/>
            <a:ext cx="26354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i="0" u="none" strike="noStrik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</a:t>
            </a:r>
            <a:endParaRPr lang="ru-RU" sz="3200" b="0" i="0" u="none" strike="noStrike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38148" y="3881324"/>
            <a:ext cx="80674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Крымский федеральный университет им. В.И. Вернадского,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Симферополь, Россия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60809" y="5231162"/>
            <a:ext cx="1157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0" i="0" u="none" strike="noStrik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</a:t>
            </a:r>
            <a:r>
              <a:rPr lang="en-US" b="0" i="0" u="none" strike="noStrike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endParaRPr lang="en-US" sz="1200" b="0" i="0" u="none" strike="noStrike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440739" y="5263425"/>
            <a:ext cx="33105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lena_leyko2001@mail.ru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50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176</Words>
  <Application>Microsoft Office PowerPoint</Application>
  <PresentationFormat>Широкоэкранный</PresentationFormat>
  <Paragraphs>30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dobra</cp:lastModifiedBy>
  <cp:revision>2</cp:revision>
  <dcterms:created xsi:type="dcterms:W3CDTF">2021-07-15T13:27:21Z</dcterms:created>
  <dcterms:modified xsi:type="dcterms:W3CDTF">2021-07-19T03:31:30Z</dcterms:modified>
</cp:coreProperties>
</file>