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0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2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8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3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2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3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38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7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2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0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0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5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379AE-C572-4687-8660-3D18D10F9410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C8B02-9E09-4A52-A1AD-59B0188A5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33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EB17A-D906-4ED1-8DAD-A59763DD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1" y="1347454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Моделирование как метод теоретического познания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C2553-EB42-44A5-8568-2B1BAC8D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5093110"/>
            <a:ext cx="9017466" cy="11552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Выполнил: </a:t>
            </a:r>
            <a:r>
              <a:rPr lang="ru-RU" dirty="0" err="1"/>
              <a:t>Н.И.Спиридонов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Донской государственный технический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879593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040DB9-71E7-4FCC-BEED-913882475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6A73993-7A86-4D8F-9050-2B7B24126970}"/>
              </a:ext>
            </a:extLst>
          </p:cNvPr>
          <p:cNvSpPr/>
          <p:nvPr/>
        </p:nvSpPr>
        <p:spPr>
          <a:xfrm>
            <a:off x="776748" y="2209801"/>
            <a:ext cx="9822426" cy="3827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A6514-E4E5-453A-B011-1DCFB446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	Моделирование – это метод познания, который состоит в формировании и изучении моделей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AA3B0-FB6D-4D88-B421-A61C3037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325" y="220980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	Главными этапами моделирования являются: </a:t>
            </a:r>
          </a:p>
          <a:p>
            <a:pPr marL="0" indent="0">
              <a:buNone/>
            </a:pPr>
            <a:r>
              <a:rPr lang="ru-RU" sz="2800" dirty="0"/>
              <a:t>1)	Определение цели;</a:t>
            </a:r>
          </a:p>
          <a:p>
            <a:pPr marL="0" indent="0">
              <a:buNone/>
            </a:pPr>
            <a:r>
              <a:rPr lang="ru-RU" sz="2800" dirty="0"/>
              <a:t>2)	Производство модели, анализ и исследование задачи;</a:t>
            </a:r>
          </a:p>
          <a:p>
            <a:pPr marL="0" indent="0">
              <a:buNone/>
            </a:pPr>
            <a:r>
              <a:rPr lang="ru-RU" sz="2800" dirty="0"/>
              <a:t>3)	Компьютерный эксперимент;</a:t>
            </a:r>
          </a:p>
          <a:p>
            <a:pPr marL="0" indent="0">
              <a:buNone/>
            </a:pPr>
            <a:r>
              <a:rPr lang="ru-RU" sz="2800" dirty="0"/>
              <a:t>4)	Анализ результатов моделирования.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12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5E18F5-D218-4687-BD50-EC1D3A9D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96" y="1203440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Классификация моделей. Научный эксперимент – происходит изучение модели с использованием разных средств получения данных об объекте, способности воздействия на развитие процесса, с целью обретения новых данных об объекте или явлении;</a:t>
            </a:r>
          </a:p>
          <a:p>
            <a:r>
              <a:rPr lang="ru-RU" dirty="0"/>
              <a:t>Комплексные испытания - приобретение высокой достоверности о характеристиках объекта;</a:t>
            </a:r>
          </a:p>
          <a:p>
            <a:r>
              <a:rPr lang="ru-RU" dirty="0"/>
              <a:t>Оптимизационные – обнаружение соответствующих показателей системы. </a:t>
            </a:r>
          </a:p>
          <a:p>
            <a:r>
              <a:rPr lang="ru-RU" dirty="0"/>
              <a:t>Научно – технические модели – исследование процессов и явлений. [4]</a:t>
            </a:r>
          </a:p>
          <a:p>
            <a:r>
              <a:rPr lang="ru-RU" dirty="0"/>
              <a:t>На этапе разработки модели осуществляется построение информационной модели, то есть формирование представления об элементах, составляющих исходный объект.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60CBDF-2C10-48C8-BD18-B3797E7AD3DF}"/>
              </a:ext>
            </a:extLst>
          </p:cNvPr>
          <p:cNvSpPr/>
          <p:nvPr/>
        </p:nvSpPr>
        <p:spPr>
          <a:xfrm>
            <a:off x="874220" y="1695932"/>
            <a:ext cx="9404723" cy="275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736BB-397C-49DE-B10D-FA539B6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EC41F-E0B4-405B-9964-1735C1791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Подводя итог, хотелось бы отметить, что ни единая модель не может заменить реальность тела или явления. У каждой модели есть свое предназначение. После получения знаний о модели, строятся несколько других моделей для одного и того же тела или явления. Как мы выяснили, моделирование- самый главный метод в теоретическом познании. </a:t>
            </a:r>
          </a:p>
        </p:txBody>
      </p:sp>
    </p:spTree>
    <p:extLst>
      <p:ext uri="{BB962C8B-B14F-4D97-AF65-F5344CB8AC3E}">
        <p14:creationId xmlns:p14="http://schemas.microsoft.com/office/powerpoint/2010/main" val="6623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840DC-E354-4C16-A08D-FEF7CA77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973468-4B90-42A2-8DF1-2577BA14D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39097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54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209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Моделирование как метод теоретического познания </vt:lpstr>
      <vt:lpstr>Презентация PowerPoint</vt:lpstr>
      <vt:lpstr> Моделирование – это метод познания, который состоит в формировании и изучении моделей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как метод теоретического познания </dc:title>
  <dc:creator>Юрий Акопян</dc:creator>
  <cp:lastModifiedBy>Юрий Акопян</cp:lastModifiedBy>
  <cp:revision>1</cp:revision>
  <dcterms:created xsi:type="dcterms:W3CDTF">2023-02-27T04:25:47Z</dcterms:created>
  <dcterms:modified xsi:type="dcterms:W3CDTF">2023-02-27T04:38:06Z</dcterms:modified>
</cp:coreProperties>
</file>